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259" r:id="rId3"/>
    <p:sldId id="262" r:id="rId4"/>
    <p:sldId id="263" r:id="rId5"/>
    <p:sldId id="264" r:id="rId6"/>
    <p:sldId id="265" r:id="rId7"/>
    <p:sldId id="260" r:id="rId8"/>
    <p:sldId id="270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6" r:id="rId22"/>
    <p:sldId id="285" r:id="rId23"/>
    <p:sldId id="287" r:id="rId24"/>
    <p:sldId id="288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10" r:id="rId43"/>
    <p:sldId id="311" r:id="rId44"/>
    <p:sldId id="312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Мельниченко" initials="АМ" lastIdx="1" clrIdx="0">
    <p:extLst>
      <p:ext uri="{19B8F6BF-5375-455C-9EA6-DF929625EA0E}">
        <p15:presenceInfo xmlns:p15="http://schemas.microsoft.com/office/powerpoint/2012/main" userId="da737a23a3fb96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1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7C2E94-29DF-40A0-B604-8EC97ABBDE7E}" v="755" dt="2024-09-20T21:27:45.5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68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ksandr Melnichenka" userId="86171067-e143-49b7-95cf-56d8fc5b802a" providerId="ADAL" clId="{4D7C2E94-29DF-40A0-B604-8EC97ABBDE7E}"/>
    <pc:docChg chg="undo redo custSel addSld delSld modSld sldOrd">
      <pc:chgData name="Aliaksandr Melnichenka" userId="86171067-e143-49b7-95cf-56d8fc5b802a" providerId="ADAL" clId="{4D7C2E94-29DF-40A0-B604-8EC97ABBDE7E}" dt="2024-09-21T04:03:32.762" v="3620" actId="1076"/>
      <pc:docMkLst>
        <pc:docMk/>
      </pc:docMkLst>
      <pc:sldChg chg="ord">
        <pc:chgData name="Aliaksandr Melnichenka" userId="86171067-e143-49b7-95cf-56d8fc5b802a" providerId="ADAL" clId="{4D7C2E94-29DF-40A0-B604-8EC97ABBDE7E}" dt="2024-09-12T20:47:50.202" v="1168"/>
        <pc:sldMkLst>
          <pc:docMk/>
          <pc:sldMk cId="2083876014" sldId="257"/>
        </pc:sldMkLst>
      </pc:sldChg>
      <pc:sldChg chg="addSp delSp modSp new del mod">
        <pc:chgData name="Aliaksandr Melnichenka" userId="86171067-e143-49b7-95cf-56d8fc5b802a" providerId="ADAL" clId="{4D7C2E94-29DF-40A0-B604-8EC97ABBDE7E}" dt="2024-09-12T21:39:32.149" v="1223" actId="47"/>
        <pc:sldMkLst>
          <pc:docMk/>
          <pc:sldMk cId="539864500" sldId="309"/>
        </pc:sldMkLst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0T19:33:56.255" v="65" actId="478"/>
          <ac:spMkLst>
            <pc:docMk/>
            <pc:sldMk cId="539864500" sldId="309"/>
            <ac:spMk id="3" creationId="{08871D57-E40E-BAEC-B1F6-52A0959695D9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4" creationId="{FD9FA15D-E992-C685-4FE8-F5CE3FA23CA5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6" creationId="{9E3A6502-A4FC-76E3-3419-25262072CBA8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3" creationId="{E5BD4A4D-2B89-C005-DB6B-F6ECF67379F1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4" creationId="{16E4EBCB-A507-C431-50E7-FE0E5B30E83F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6" creationId="{B4374D2C-15BA-35D3-920A-E24FD59C113B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7" creationId="{AEEF4397-0872-5831-1277-CBA960D2D3F6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8" creationId="{B5A082F2-9B7E-757E-6CE0-314B616AD6C9}"/>
          </ac:spMkLst>
        </pc:sp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5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0T19:30:22.917" v="22"/>
          <ac:cxnSpMkLst>
            <pc:docMk/>
            <pc:sldMk cId="539864500" sldId="309"/>
            <ac:cxnSpMk id="8" creationId="{66D29423-8D57-EA94-3902-FAE1C66F4552}"/>
          </ac:cxnSpMkLst>
        </pc:cxn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11" creationId="{8D9172BE-B038-BDBA-F12F-85304285C7C9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21.955" v="1219" actId="1076"/>
        <pc:sldMkLst>
          <pc:docMk/>
          <pc:sldMk cId="3003232514" sldId="310"/>
        </pc:sldMkLst>
        <pc:spChg chg="add del mod topLvl">
          <ac:chgData name="Aliaksandr Melnichenka" userId="86171067-e143-49b7-95cf-56d8fc5b802a" providerId="ADAL" clId="{4D7C2E94-29DF-40A0-B604-8EC97ABBDE7E}" dt="2024-09-10T22:16:16.345" v="432" actId="692"/>
          <ac:spMkLst>
            <pc:docMk/>
            <pc:sldMk cId="3003232514" sldId="310"/>
            <ac:spMk id="2" creationId="{CD8BACB8-8197-468F-CB22-6BC08C247592}"/>
          </ac:spMkLst>
        </pc:spChg>
        <pc:spChg chg="add del mod">
          <ac:chgData name="Aliaksandr Melnichenka" userId="86171067-e143-49b7-95cf-56d8fc5b802a" providerId="ADAL" clId="{4D7C2E94-29DF-40A0-B604-8EC97ABBDE7E}" dt="2024-09-10T22:02:03.860" v="183" actId="478"/>
          <ac:spMkLst>
            <pc:docMk/>
            <pc:sldMk cId="3003232514" sldId="310"/>
            <ac:spMk id="3" creationId="{A7774879-4036-6E15-C6E3-88E9CBD216A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4" creationId="{5D9F918B-4D6D-4497-2533-85E697B4BD5E}"/>
          </ac:spMkLst>
        </pc:spChg>
        <pc:spChg chg="add mod">
          <ac:chgData name="Aliaksandr Melnichenka" userId="86171067-e143-49b7-95cf-56d8fc5b802a" providerId="ADAL" clId="{4D7C2E94-29DF-40A0-B604-8EC97ABBDE7E}" dt="2024-09-10T22:02:05.830" v="184"/>
          <ac:spMkLst>
            <pc:docMk/>
            <pc:sldMk cId="3003232514" sldId="310"/>
            <ac:spMk id="4" creationId="{AAC86234-1861-DA1E-DA70-EA8BD226630F}"/>
          </ac:spMkLst>
        </pc:spChg>
        <pc:spChg chg="add del mod">
          <ac:chgData name="Aliaksandr Melnichenka" userId="86171067-e143-49b7-95cf-56d8fc5b802a" providerId="ADAL" clId="{4D7C2E94-29DF-40A0-B604-8EC97ABBDE7E}" dt="2024-09-10T22:03:06.331" v="200" actId="478"/>
          <ac:spMkLst>
            <pc:docMk/>
            <pc:sldMk cId="3003232514" sldId="310"/>
            <ac:spMk id="5" creationId="{4DC22E4A-2DFA-A343-DCDF-F582A0923D70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5" creationId="{65644446-5188-6B98-A7CB-F3CE71E9656D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6" creationId="{2AE82B4A-0942-B816-5634-D80E24B6C091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9" creationId="{7E58608D-85DF-20B3-E663-A6E3232278A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0" creationId="{29F13919-1012-8933-378A-F8289B9F2878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3" creationId="{030F0F54-9334-D252-FCEC-432AE3F9C57B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7" creationId="{B67617A1-B19B-648D-872A-9837E4189042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9" creationId="{0A1724C3-77F5-F9CD-4F71-55629DE2D24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7" creationId="{B3CEFD15-530A-E7BD-162E-CBB3031E0A4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9" creationId="{9057ABC5-F88E-F790-F5E7-E17639D007B9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35" creationId="{2C49F320-B43A-7D85-BBF4-114129AC939C}"/>
          </ac:spMkLst>
        </pc:spChg>
        <pc:spChg chg="add mod topLvl">
          <ac:chgData name="Aliaksandr Melnichenka" userId="86171067-e143-49b7-95cf-56d8fc5b802a" providerId="ADAL" clId="{4D7C2E94-29DF-40A0-B604-8EC97ABBDE7E}" dt="2024-09-10T22:15:58.883" v="424" actId="165"/>
          <ac:spMkLst>
            <pc:docMk/>
            <pc:sldMk cId="3003232514" sldId="310"/>
            <ac:spMk id="40" creationId="{D8B5AF39-0A6E-C139-5E9D-DBAB2D84C6A8}"/>
          </ac:spMkLst>
        </pc:spChg>
        <pc:spChg chg="add mod topLvl">
          <ac:chgData name="Aliaksandr Melnichenka" userId="86171067-e143-49b7-95cf-56d8fc5b802a" providerId="ADAL" clId="{4D7C2E94-29DF-40A0-B604-8EC97ABBDE7E}" dt="2024-09-10T22:18:06.920" v="461" actId="255"/>
          <ac:spMkLst>
            <pc:docMk/>
            <pc:sldMk cId="3003232514" sldId="310"/>
            <ac:spMk id="41" creationId="{67F04A2E-AC6E-68DF-7216-D17626742952}"/>
          </ac:spMkLst>
        </pc:spChg>
        <pc:spChg chg="add mod topLvl">
          <ac:chgData name="Aliaksandr Melnichenka" userId="86171067-e143-49b7-95cf-56d8fc5b802a" providerId="ADAL" clId="{4D7C2E94-29DF-40A0-B604-8EC97ABBDE7E}" dt="2024-09-10T22:18:29.283" v="465" actId="255"/>
          <ac:spMkLst>
            <pc:docMk/>
            <pc:sldMk cId="3003232514" sldId="310"/>
            <ac:spMk id="42" creationId="{15A68D5A-9EB9-90E8-A32A-2F70F93BC206}"/>
          </ac:spMkLst>
        </pc:spChg>
        <pc:spChg chg="add mod topLvl">
          <ac:chgData name="Aliaksandr Melnichenka" userId="86171067-e143-49b7-95cf-56d8fc5b802a" providerId="ADAL" clId="{4D7C2E94-29DF-40A0-B604-8EC97ABBDE7E}" dt="2024-09-10T22:18:14.157" v="462" actId="255"/>
          <ac:spMkLst>
            <pc:docMk/>
            <pc:sldMk cId="3003232514" sldId="310"/>
            <ac:spMk id="43" creationId="{A6665BBB-7D62-5368-18FC-CD88C6F82738}"/>
          </ac:spMkLst>
        </pc:spChg>
        <pc:spChg chg="add mod topLvl">
          <ac:chgData name="Aliaksandr Melnichenka" userId="86171067-e143-49b7-95cf-56d8fc5b802a" providerId="ADAL" clId="{4D7C2E94-29DF-40A0-B604-8EC97ABBDE7E}" dt="2024-09-10T22:18:22.876" v="464" actId="255"/>
          <ac:spMkLst>
            <pc:docMk/>
            <pc:sldMk cId="3003232514" sldId="310"/>
            <ac:spMk id="44" creationId="{91DB864B-DC4B-F8E7-9597-CA9527FD4FC3}"/>
          </ac:spMkLst>
        </pc:spChg>
        <pc:spChg chg="add mod topLvl">
          <ac:chgData name="Aliaksandr Melnichenka" userId="86171067-e143-49b7-95cf-56d8fc5b802a" providerId="ADAL" clId="{4D7C2E94-29DF-40A0-B604-8EC97ABBDE7E}" dt="2024-09-10T22:18:41.523" v="467" actId="255"/>
          <ac:spMkLst>
            <pc:docMk/>
            <pc:sldMk cId="3003232514" sldId="310"/>
            <ac:spMk id="45" creationId="{ADC6D739-6C13-4DAA-7BF5-9C03CF3B51D3}"/>
          </ac:spMkLst>
        </pc:spChg>
        <pc:spChg chg="add mod topLvl">
          <ac:chgData name="Aliaksandr Melnichenka" userId="86171067-e143-49b7-95cf-56d8fc5b802a" providerId="ADAL" clId="{4D7C2E94-29DF-40A0-B604-8EC97ABBDE7E}" dt="2024-09-10T22:18:36.928" v="466" actId="255"/>
          <ac:spMkLst>
            <pc:docMk/>
            <pc:sldMk cId="3003232514" sldId="310"/>
            <ac:spMk id="46" creationId="{108034E1-DB3C-DAE3-503C-0D8DF280361E}"/>
          </ac:spMkLst>
        </pc:spChg>
        <pc:spChg chg="add mod topLvl">
          <ac:chgData name="Aliaksandr Melnichenka" userId="86171067-e143-49b7-95cf-56d8fc5b802a" providerId="ADAL" clId="{4D7C2E94-29DF-40A0-B604-8EC97ABBDE7E}" dt="2024-09-10T22:18:01.527" v="460" actId="255"/>
          <ac:spMkLst>
            <pc:docMk/>
            <pc:sldMk cId="3003232514" sldId="310"/>
            <ac:spMk id="47" creationId="{39A039FC-AF36-B815-97D9-ED5C9F02C57C}"/>
          </ac:spMkLst>
        </pc:spChg>
        <pc:spChg chg="add mod topLvl">
          <ac:chgData name="Aliaksandr Melnichenka" userId="86171067-e143-49b7-95cf-56d8fc5b802a" providerId="ADAL" clId="{4D7C2E94-29DF-40A0-B604-8EC97ABBDE7E}" dt="2024-09-10T22:17:29.359" v="452" actId="255"/>
          <ac:spMkLst>
            <pc:docMk/>
            <pc:sldMk cId="3003232514" sldId="310"/>
            <ac:spMk id="48" creationId="{191A8F8D-2DD6-0890-88CC-396BF7777EB5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49" creationId="{DC39BF75-3746-1FD9-E187-9990884EA4E3}"/>
          </ac:spMkLst>
        </pc:spChg>
        <pc:spChg chg="add mod topLvl">
          <ac:chgData name="Aliaksandr Melnichenka" userId="86171067-e143-49b7-95cf-56d8fc5b802a" providerId="ADAL" clId="{4D7C2E94-29DF-40A0-B604-8EC97ABBDE7E}" dt="2024-09-10T22:17:44.577" v="456" actId="692"/>
          <ac:spMkLst>
            <pc:docMk/>
            <pc:sldMk cId="3003232514" sldId="310"/>
            <ac:spMk id="50" creationId="{BD1A1396-0513-A443-ED02-96C45E2F97CC}"/>
          </ac:spMkLst>
        </pc:spChg>
        <pc:spChg chg="add mod topLvl">
          <ac:chgData name="Aliaksandr Melnichenka" userId="86171067-e143-49b7-95cf-56d8fc5b802a" providerId="ADAL" clId="{4D7C2E94-29DF-40A0-B604-8EC97ABBDE7E}" dt="2024-09-10T22:17:36.205" v="454" actId="255"/>
          <ac:spMkLst>
            <pc:docMk/>
            <pc:sldMk cId="3003232514" sldId="310"/>
            <ac:spMk id="51" creationId="{67E02232-3850-16F9-78A1-94DD0DB218C4}"/>
          </ac:spMkLst>
        </pc:spChg>
        <pc:spChg chg="add mod">
          <ac:chgData name="Aliaksandr Melnichenka" userId="86171067-e143-49b7-95cf-56d8fc5b802a" providerId="ADAL" clId="{4D7C2E94-29DF-40A0-B604-8EC97ABBDE7E}" dt="2024-09-10T22:22:42.870" v="475" actId="14100"/>
          <ac:spMkLst>
            <pc:docMk/>
            <pc:sldMk cId="3003232514" sldId="310"/>
            <ac:spMk id="53" creationId="{F807A8A0-3272-2B27-0E0A-AD245FF7A3A8}"/>
          </ac:spMkLst>
        </pc:spChg>
        <pc:spChg chg="add mod">
          <ac:chgData name="Aliaksandr Melnichenka" userId="86171067-e143-49b7-95cf-56d8fc5b802a" providerId="ADAL" clId="{4D7C2E94-29DF-40A0-B604-8EC97ABBDE7E}" dt="2024-09-10T22:24:39.569" v="528" actId="1076"/>
          <ac:spMkLst>
            <pc:docMk/>
            <pc:sldMk cId="3003232514" sldId="310"/>
            <ac:spMk id="80" creationId="{7718D943-172C-DDF0-CC1B-1E30F04D7158}"/>
          </ac:spMkLst>
        </pc:spChg>
        <pc:spChg chg="add mod">
          <ac:chgData name="Aliaksandr Melnichenka" userId="86171067-e143-49b7-95cf-56d8fc5b802a" providerId="ADAL" clId="{4D7C2E94-29DF-40A0-B604-8EC97ABBDE7E}" dt="2024-09-10T22:24:43.206" v="530" actId="1076"/>
          <ac:spMkLst>
            <pc:docMk/>
            <pc:sldMk cId="3003232514" sldId="310"/>
            <ac:spMk id="81" creationId="{DB8A4589-4DBA-410A-6735-D0CF48536276}"/>
          </ac:spMkLst>
        </pc:spChg>
        <pc:spChg chg="add mod">
          <ac:chgData name="Aliaksandr Melnichenka" userId="86171067-e143-49b7-95cf-56d8fc5b802a" providerId="ADAL" clId="{4D7C2E94-29DF-40A0-B604-8EC97ABBDE7E}" dt="2024-09-10T22:24:49.793" v="535" actId="1076"/>
          <ac:spMkLst>
            <pc:docMk/>
            <pc:sldMk cId="3003232514" sldId="310"/>
            <ac:spMk id="82" creationId="{2B96A514-5795-19BD-A819-265DF98DE955}"/>
          </ac:spMkLst>
        </pc:spChg>
        <pc:spChg chg="add mod">
          <ac:chgData name="Aliaksandr Melnichenka" userId="86171067-e143-49b7-95cf-56d8fc5b802a" providerId="ADAL" clId="{4D7C2E94-29DF-40A0-B604-8EC97ABBDE7E}" dt="2024-09-10T22:26:40.557" v="576" actId="14100"/>
          <ac:spMkLst>
            <pc:docMk/>
            <pc:sldMk cId="3003232514" sldId="310"/>
            <ac:spMk id="83" creationId="{8BA9DA88-9F4B-546C-A278-9B179725792F}"/>
          </ac:spMkLst>
        </pc:spChg>
        <pc:spChg chg="add mod">
          <ac:chgData name="Aliaksandr Melnichenka" userId="86171067-e143-49b7-95cf-56d8fc5b802a" providerId="ADAL" clId="{4D7C2E94-29DF-40A0-B604-8EC97ABBDE7E}" dt="2024-09-10T22:25:46.865" v="563" actId="692"/>
          <ac:spMkLst>
            <pc:docMk/>
            <pc:sldMk cId="3003232514" sldId="310"/>
            <ac:spMk id="84" creationId="{34B759D8-6B39-507D-9872-77C0F6B7971C}"/>
          </ac:spMkLst>
        </pc:spChg>
        <pc:spChg chg="add mod">
          <ac:chgData name="Aliaksandr Melnichenka" userId="86171067-e143-49b7-95cf-56d8fc5b802a" providerId="ADAL" clId="{4D7C2E94-29DF-40A0-B604-8EC97ABBDE7E}" dt="2024-09-10T22:26:01.214" v="569" actId="255"/>
          <ac:spMkLst>
            <pc:docMk/>
            <pc:sldMk cId="3003232514" sldId="310"/>
            <ac:spMk id="85" creationId="{F6BFE179-8398-426F-F939-2AE6BC65C49A}"/>
          </ac:spMkLst>
        </pc:spChg>
        <pc:spChg chg="add mod">
          <ac:chgData name="Aliaksandr Melnichenka" userId="86171067-e143-49b7-95cf-56d8fc5b802a" providerId="ADAL" clId="{4D7C2E94-29DF-40A0-B604-8EC97ABBDE7E}" dt="2024-09-10T22:26:12.930" v="571" actId="1076"/>
          <ac:spMkLst>
            <pc:docMk/>
            <pc:sldMk cId="3003232514" sldId="310"/>
            <ac:spMk id="86" creationId="{1B311E34-79C3-0AE3-7BED-D99E32AC65C0}"/>
          </ac:spMkLst>
        </pc:spChg>
        <pc:spChg chg="add mod">
          <ac:chgData name="Aliaksandr Melnichenka" userId="86171067-e143-49b7-95cf-56d8fc5b802a" providerId="ADAL" clId="{4D7C2E94-29DF-40A0-B604-8EC97ABBDE7E}" dt="2024-09-10T22:26:34.487" v="574" actId="1076"/>
          <ac:spMkLst>
            <pc:docMk/>
            <pc:sldMk cId="3003232514" sldId="310"/>
            <ac:spMk id="87" creationId="{1E5EF41F-BD16-0B3E-BDF2-094224EAA3D5}"/>
          </ac:spMkLst>
        </pc:spChg>
        <pc:spChg chg="add del mod">
          <ac:chgData name="Aliaksandr Melnichenka" userId="86171067-e143-49b7-95cf-56d8fc5b802a" providerId="ADAL" clId="{4D7C2E94-29DF-40A0-B604-8EC97ABBDE7E}" dt="2024-09-10T22:30:56.094" v="585" actId="478"/>
          <ac:spMkLst>
            <pc:docMk/>
            <pc:sldMk cId="3003232514" sldId="310"/>
            <ac:spMk id="88" creationId="{C337303C-EF29-F9C1-D036-D9EE96D89379}"/>
          </ac:spMkLst>
        </pc:spChg>
        <pc:spChg chg="add mod">
          <ac:chgData name="Aliaksandr Melnichenka" userId="86171067-e143-49b7-95cf-56d8fc5b802a" providerId="ADAL" clId="{4D7C2E94-29DF-40A0-B604-8EC97ABBDE7E}" dt="2024-09-10T22:32:35.028" v="630" actId="692"/>
          <ac:spMkLst>
            <pc:docMk/>
            <pc:sldMk cId="3003232514" sldId="310"/>
            <ac:spMk id="89" creationId="{6CBBACF6-C62A-15C5-6F00-6FE9C390FB95}"/>
          </ac:spMkLst>
        </pc:spChg>
        <pc:spChg chg="add mod">
          <ac:chgData name="Aliaksandr Melnichenka" userId="86171067-e143-49b7-95cf-56d8fc5b802a" providerId="ADAL" clId="{4D7C2E94-29DF-40A0-B604-8EC97ABBDE7E}" dt="2024-09-10T22:33:23.712" v="632" actId="1076"/>
          <ac:spMkLst>
            <pc:docMk/>
            <pc:sldMk cId="3003232514" sldId="310"/>
            <ac:spMk id="90" creationId="{8D55297E-05B6-C729-3EA1-0D3C52E2B8E7}"/>
          </ac:spMkLst>
        </pc:spChg>
        <pc:grpChg chg="add del mod">
          <ac:chgData name="Aliaksandr Melnichenka" userId="86171067-e143-49b7-95cf-56d8fc5b802a" providerId="ADAL" clId="{4D7C2E94-29DF-40A0-B604-8EC97ABBDE7E}" dt="2024-09-10T22:15:58.883" v="424" actId="165"/>
          <ac:grpSpMkLst>
            <pc:docMk/>
            <pc:sldMk cId="3003232514" sldId="310"/>
            <ac:grpSpMk id="52" creationId="{EAD108C9-575F-D9A1-1A56-8519CF36F23C}"/>
          </ac:grpSpMkLst>
        </pc:grp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3" creationId="{CF5EAE5C-B14B-D69E-1756-68C000E6B0B4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7" creationId="{D2B90742-AE09-AE19-6E89-032945236D23}"/>
          </ac:cxnSpMkLst>
        </pc:cxnChg>
        <pc:cxnChg chg="add mod topLvl">
          <ac:chgData name="Aliaksandr Melnichenka" userId="86171067-e143-49b7-95cf-56d8fc5b802a" providerId="ADAL" clId="{4D7C2E94-29DF-40A0-B604-8EC97ABBDE7E}" dt="2024-09-10T22:16:55.656" v="440" actId="692"/>
          <ac:cxnSpMkLst>
            <pc:docMk/>
            <pc:sldMk cId="3003232514" sldId="310"/>
            <ac:cxnSpMk id="8" creationId="{83C56925-FF7B-E48D-8722-671B20B7337D}"/>
          </ac:cxnSpMkLst>
        </pc:cxnChg>
        <pc:cxnChg chg="add mod">
          <ac:chgData name="Aliaksandr Melnichenka" userId="86171067-e143-49b7-95cf-56d8fc5b802a" providerId="ADAL" clId="{4D7C2E94-29DF-40A0-B604-8EC97ABBDE7E}" dt="2024-09-10T22:03:32.169" v="211"/>
          <ac:cxnSpMkLst>
            <pc:docMk/>
            <pc:sldMk cId="3003232514" sldId="310"/>
            <ac:cxnSpMk id="10" creationId="{5ED4EE82-22F4-DB95-B582-E083D85BD22F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1" creationId="{C137CECC-7619-0C15-9828-E009ABF1755B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2" creationId="{14126958-8EF4-DDE7-447B-AF59DB8D7333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4" creationId="{F5460CC9-F627-CAE5-9F31-48CC98F66E1A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5" creationId="{FC3ADACC-E07F-8833-4B4C-785480FB9EE7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6" creationId="{E0202C84-3904-9379-0FF3-47A2A1B45BF0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8" creationId="{C952010F-587C-823B-269B-F30CEE1ED163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0" creationId="{77C6F930-9EA8-2348-EB41-85FDD7224B52}"/>
          </ac:cxnSpMkLst>
        </pc:cxnChg>
        <pc:cxnChg chg="add mod topLvl">
          <ac:chgData name="Aliaksandr Melnichenka" userId="86171067-e143-49b7-95cf-56d8fc5b802a" providerId="ADAL" clId="{4D7C2E94-29DF-40A0-B604-8EC97ABBDE7E}" dt="2024-09-10T22:17:50.289" v="457" actId="1076"/>
          <ac:cxnSpMkLst>
            <pc:docMk/>
            <pc:sldMk cId="3003232514" sldId="310"/>
            <ac:cxnSpMk id="23" creationId="{05E45AB7-6077-8E6C-D77E-4DCD090A0FE5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6" creationId="{7D5721D5-CFCA-33B6-BE59-F5A968EB2C07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8" creationId="{B09C846D-9CF7-AAA4-8D3D-E6D76013D95B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31" creationId="{5A1C7AFA-6E61-FC29-D0E3-EFC1EB5CEED9}"/>
          </ac:cxnSpMkLst>
        </pc:cxnChg>
        <pc:cxnChg chg="add mod">
          <ac:chgData name="Aliaksandr Melnichenka" userId="86171067-e143-49b7-95cf-56d8fc5b802a" providerId="ADAL" clId="{4D7C2E94-29DF-40A0-B604-8EC97ABBDE7E}" dt="2024-09-10T22:05:05.361" v="250"/>
          <ac:cxnSpMkLst>
            <pc:docMk/>
            <pc:sldMk cId="3003232514" sldId="310"/>
            <ac:cxnSpMk id="33" creationId="{E598D1E4-34E9-EB6D-D0F8-85D63FD692CD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4" creationId="{1F7397E3-D57A-1954-C1F9-A8F2CAB420DC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7" creationId="{7C940CB7-BDE1-6046-C379-9F9A98BAF839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61" creationId="{38C69F09-C31B-766C-DB40-F86ADC0FBB39}"/>
          </ac:cxnSpMkLst>
        </pc:cxnChg>
        <pc:cxnChg chg="add mod">
          <ac:chgData name="Aliaksandr Melnichenka" userId="86171067-e143-49b7-95cf-56d8fc5b802a" providerId="ADAL" clId="{4D7C2E94-29DF-40A0-B604-8EC97ABBDE7E}" dt="2024-09-10T22:23:33.448" v="497" actId="1076"/>
          <ac:cxnSpMkLst>
            <pc:docMk/>
            <pc:sldMk cId="3003232514" sldId="310"/>
            <ac:cxnSpMk id="64" creationId="{1F69DD02-4129-693C-7D36-E92EFF9CA8AB}"/>
          </ac:cxnSpMkLst>
        </pc:cxnChg>
        <pc:cxnChg chg="add mod">
          <ac:chgData name="Aliaksandr Melnichenka" userId="86171067-e143-49b7-95cf-56d8fc5b802a" providerId="ADAL" clId="{4D7C2E94-29DF-40A0-B604-8EC97ABBDE7E}" dt="2024-09-10T22:23:40.541" v="502" actId="1076"/>
          <ac:cxnSpMkLst>
            <pc:docMk/>
            <pc:sldMk cId="3003232514" sldId="310"/>
            <ac:cxnSpMk id="65" creationId="{E3614DFC-AA9F-5021-EF55-C79B8D659FD7}"/>
          </ac:cxnSpMkLst>
        </pc:cxnChg>
        <pc:cxnChg chg="add mod">
          <ac:chgData name="Aliaksandr Melnichenka" userId="86171067-e143-49b7-95cf-56d8fc5b802a" providerId="ADAL" clId="{4D7C2E94-29DF-40A0-B604-8EC97ABBDE7E}" dt="2024-09-10T22:23:55.665" v="511" actId="1076"/>
          <ac:cxnSpMkLst>
            <pc:docMk/>
            <pc:sldMk cId="3003232514" sldId="310"/>
            <ac:cxnSpMk id="68" creationId="{FAA6ED87-C7A5-F2F8-CA13-B5B015FABC6E}"/>
          </ac:cxnSpMkLst>
        </pc:cxnChg>
        <pc:cxnChg chg="add mod">
          <ac:chgData name="Aliaksandr Melnichenka" userId="86171067-e143-49b7-95cf-56d8fc5b802a" providerId="ADAL" clId="{4D7C2E94-29DF-40A0-B604-8EC97ABBDE7E}" dt="2024-09-10T22:23:58.635" v="512" actId="1076"/>
          <ac:cxnSpMkLst>
            <pc:docMk/>
            <pc:sldMk cId="3003232514" sldId="310"/>
            <ac:cxnSpMk id="70" creationId="{29C616AF-4A85-896A-0141-3BB58127B43F}"/>
          </ac:cxnSpMkLst>
        </pc:cxnChg>
        <pc:cxnChg chg="add mod">
          <ac:chgData name="Aliaksandr Melnichenka" userId="86171067-e143-49b7-95cf-56d8fc5b802a" providerId="ADAL" clId="{4D7C2E94-29DF-40A0-B604-8EC97ABBDE7E}" dt="2024-09-10T22:24:25.371" v="525" actId="14100"/>
          <ac:cxnSpMkLst>
            <pc:docMk/>
            <pc:sldMk cId="3003232514" sldId="310"/>
            <ac:cxnSpMk id="71" creationId="{B6852444-2DF4-358F-67B9-827B2C8F5669}"/>
          </ac:cxnSpMkLst>
        </pc:cxnChg>
        <pc:cxnChg chg="add mod">
          <ac:chgData name="Aliaksandr Melnichenka" userId="86171067-e143-49b7-95cf-56d8fc5b802a" providerId="ADAL" clId="{4D7C2E94-29DF-40A0-B604-8EC97ABBDE7E}" dt="2024-09-10T22:24:21.961" v="523" actId="1076"/>
          <ac:cxnSpMkLst>
            <pc:docMk/>
            <pc:sldMk cId="3003232514" sldId="310"/>
            <ac:cxnSpMk id="72" creationId="{11F8476E-DBE4-E5F9-DBA3-C635F695A60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30.663" v="1222" actId="1076"/>
        <pc:sldMkLst>
          <pc:docMk/>
          <pc:sldMk cId="3265691551" sldId="311"/>
        </pc:sldMkLst>
        <pc:spChg chg="add mod">
          <ac:chgData name="Aliaksandr Melnichenka" userId="86171067-e143-49b7-95cf-56d8fc5b802a" providerId="ADAL" clId="{4D7C2E94-29DF-40A0-B604-8EC97ABBDE7E}" dt="2024-09-11T17:57:31.423" v="847"/>
          <ac:spMkLst>
            <pc:docMk/>
            <pc:sldMk cId="3265691551" sldId="311"/>
            <ac:spMk id="2" creationId="{A23745EA-A8FC-875E-D957-A970E8B8259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1T13:08:54.761" v="637" actId="11529"/>
          <ac:spMkLst>
            <pc:docMk/>
            <pc:sldMk cId="3265691551" sldId="311"/>
            <ac:spMk id="2" creationId="{F885C351-F172-669D-3CF5-FDF2E67DF93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" creationId="{F1D303BF-1D74-80D2-4C08-27F7EFD8CBFA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5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9" creationId="{FCA4D83B-3BCE-BCB7-C518-4E73B57E869F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1" creationId="{2691E941-EDEE-BE8C-3F4A-C9A153FA3A53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2" creationId="{5C1B91D0-D241-FBDA-E9D6-8EDAB5EF237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4" creationId="{55EF89D0-8E36-5A18-0DE9-F2DA91D4B64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15" creationId="{CB229936-88C8-C62F-F2FE-5A0179124B8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17" creationId="{FD9FA15D-E992-C685-4FE8-F5CE3FA23CA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0" creationId="{9E3A6502-A4FC-76E3-3419-25262072CBA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1" creationId="{6D4D3EB9-5DD1-5B23-7E67-F20CE756984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2" creationId="{F5DD9662-A9AD-C362-8E9A-7684776CA794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3" creationId="{7F90071F-6001-149F-86E1-26D34CA1E60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4" creationId="{1F470097-3AC1-3322-F6CA-3BC1F70A2A9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5" creationId="{BFEC2920-FCD2-D966-5A68-CA9B9E45CF83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6" creationId="{F3A74918-60CD-DAC2-DDD1-19312AC5BF4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8" creationId="{E5BD4A4D-2B89-C005-DB6B-F6ECF67379F1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9" creationId="{16E4EBCB-A507-C431-50E7-FE0E5B30E83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1" creationId="{B4374D2C-15BA-35D3-920A-E24FD59C113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2" creationId="{AEEF4397-0872-5831-1277-CBA960D2D3F6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6" creationId="{B5A082F2-9B7E-757E-6CE0-314B616AD6C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8" creationId="{4D94EC82-477D-D3D8-5C06-7CAA518B32F5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9" creationId="{5F1150FF-0B45-7F34-0386-ECCDE9A92A1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40" creationId="{0E33B1B3-77FD-E2BD-AC62-9E4D9D621E8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1" creationId="{D494F4F8-DFBA-581A-94C5-ED7229C6B2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2" creationId="{A3F355D4-55D4-C14D-AC71-EB5BEA48876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3" creationId="{0CC9E5A5-95A2-9D6E-F7EC-D4A32A4278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4" creationId="{D7A73190-37AB-DD9A-CCD1-32BC26090901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5" creationId="{65EE5F02-49E8-D3C6-AC2C-C840046479DB}"/>
          </ac:spMkLst>
        </pc:spChg>
        <pc:spChg chg="add mod">
          <ac:chgData name="Aliaksandr Melnichenka" userId="86171067-e143-49b7-95cf-56d8fc5b802a" providerId="ADAL" clId="{4D7C2E94-29DF-40A0-B604-8EC97ABBDE7E}" dt="2024-09-11T13:34:10.567" v="786" actId="1076"/>
          <ac:spMkLst>
            <pc:docMk/>
            <pc:sldMk cId="3265691551" sldId="311"/>
            <ac:spMk id="56" creationId="{8E0DA542-B9C4-3536-AE59-BC6D8C9ECF6C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1" creationId="{DB82AC2C-E10E-06CD-0F4A-288931D5E082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4" creationId="{ABE77832-E923-2C4D-0F06-1AEEC993F974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5" creationId="{52B6FB07-7782-E082-0867-A7645C4A2F7D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6" creationId="{F8A285E1-C283-C067-8F1B-C5B55B2CC08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7" creationId="{4CC1E897-AF6E-10A6-2733-A79575DB73EE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8" creationId="{A674A33F-6B45-682F-9E33-526665786F61}"/>
          </ac:spMkLst>
        </pc:spChg>
        <pc:spChg chg="add mod topLvl">
          <ac:chgData name="Aliaksandr Melnichenka" userId="86171067-e143-49b7-95cf-56d8fc5b802a" providerId="ADAL" clId="{4D7C2E94-29DF-40A0-B604-8EC97ABBDE7E}" dt="2024-09-11T14:58:21.861" v="821" actId="688"/>
          <ac:spMkLst>
            <pc:docMk/>
            <pc:sldMk cId="3265691551" sldId="311"/>
            <ac:spMk id="69" creationId="{0F62364C-A2BA-17E1-6B9F-DD34EA88C59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4" creationId="{C89094F2-151A-BBC8-200E-0E43E34AB657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5" creationId="{7F4763A2-4B0D-056C-C9A7-CA0EEB830A8A}"/>
          </ac:spMkLst>
        </pc:spChg>
        <pc:spChg chg="add mod topLvl">
          <ac:chgData name="Aliaksandr Melnichenka" userId="86171067-e143-49b7-95cf-56d8fc5b802a" providerId="ADAL" clId="{4D7C2E94-29DF-40A0-B604-8EC97ABBDE7E}" dt="2024-09-11T14:59:21.049" v="829" actId="1076"/>
          <ac:spMkLst>
            <pc:docMk/>
            <pc:sldMk cId="3265691551" sldId="311"/>
            <ac:spMk id="76" creationId="{F7F4DB57-3C00-444E-7ABC-219EA9E12D68}"/>
          </ac:spMkLst>
        </pc:spChg>
        <pc:spChg chg="add del mod topLvl">
          <ac:chgData name="Aliaksandr Melnichenka" userId="86171067-e143-49b7-95cf-56d8fc5b802a" providerId="ADAL" clId="{4D7C2E94-29DF-40A0-B604-8EC97ABBDE7E}" dt="2024-09-11T14:58:35.138" v="823" actId="478"/>
          <ac:spMkLst>
            <pc:docMk/>
            <pc:sldMk cId="3265691551" sldId="311"/>
            <ac:spMk id="79" creationId="{20927BFF-9630-D0B8-78F8-3180831DB5B1}"/>
          </ac:spMkLst>
        </pc:spChg>
        <pc:spChg chg="add del mod topLvl">
          <ac:chgData name="Aliaksandr Melnichenka" userId="86171067-e143-49b7-95cf-56d8fc5b802a" providerId="ADAL" clId="{4D7C2E94-29DF-40A0-B604-8EC97ABBDE7E}" dt="2024-09-11T14:58:56.195" v="824" actId="478"/>
          <ac:spMkLst>
            <pc:docMk/>
            <pc:sldMk cId="3265691551" sldId="311"/>
            <ac:spMk id="80" creationId="{0265DB9E-4BE4-411B-1E57-15F3FD3F3AC8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1" creationId="{7EA4B52A-0B4E-196A-6932-3A4FD3A2AF9C}"/>
          </ac:spMkLst>
        </pc:spChg>
        <pc:spChg chg="add del mod topLvl">
          <ac:chgData name="Aliaksandr Melnichenka" userId="86171067-e143-49b7-95cf-56d8fc5b802a" providerId="ADAL" clId="{4D7C2E94-29DF-40A0-B604-8EC97ABBDE7E}" dt="2024-09-11T14:58:59.817" v="825" actId="478"/>
          <ac:spMkLst>
            <pc:docMk/>
            <pc:sldMk cId="3265691551" sldId="311"/>
            <ac:spMk id="82" creationId="{14F99032-D586-A5CB-A10F-2A732402214D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3" creationId="{6D030E3E-8E4B-3EC2-F738-016F7B5E64D8}"/>
          </ac:spMkLst>
        </pc:spChg>
        <pc:spChg chg="add del mod">
          <ac:chgData name="Aliaksandr Melnichenka" userId="86171067-e143-49b7-95cf-56d8fc5b802a" providerId="ADAL" clId="{4D7C2E94-29DF-40A0-B604-8EC97ABBDE7E}" dt="2024-09-11T14:57:23.893" v="815" actId="478"/>
          <ac:spMkLst>
            <pc:docMk/>
            <pc:sldMk cId="3265691551" sldId="311"/>
            <ac:spMk id="84" creationId="{C268120A-FB22-AB45-386A-C85A8B0AF2E3}"/>
          </ac:spMkLst>
        </pc:spChg>
        <pc:spChg chg="add mod">
          <ac:chgData name="Aliaksandr Melnichenka" userId="86171067-e143-49b7-95cf-56d8fc5b802a" providerId="ADAL" clId="{4D7C2E94-29DF-40A0-B604-8EC97ABBDE7E}" dt="2024-09-11T14:59:32.619" v="830"/>
          <ac:spMkLst>
            <pc:docMk/>
            <pc:sldMk cId="3265691551" sldId="311"/>
            <ac:spMk id="86" creationId="{95C3C8E0-74CA-810D-4F98-A5174DA1AD89}"/>
          </ac:spMkLst>
        </pc:spChg>
        <pc:spChg chg="add mod">
          <ac:chgData name="Aliaksandr Melnichenka" userId="86171067-e143-49b7-95cf-56d8fc5b802a" providerId="ADAL" clId="{4D7C2E94-29DF-40A0-B604-8EC97ABBDE7E}" dt="2024-09-11T14:59:49.936" v="837" actId="255"/>
          <ac:spMkLst>
            <pc:docMk/>
            <pc:sldMk cId="3265691551" sldId="311"/>
            <ac:spMk id="87" creationId="{31A3F4A6-2549-F270-9625-E9D984238F9A}"/>
          </ac:spMkLst>
        </pc:spChg>
        <pc:spChg chg="add mod">
          <ac:chgData name="Aliaksandr Melnichenka" userId="86171067-e143-49b7-95cf-56d8fc5b802a" providerId="ADAL" clId="{4D7C2E94-29DF-40A0-B604-8EC97ABBDE7E}" dt="2024-09-11T15:00:07.857" v="842" actId="1076"/>
          <ac:spMkLst>
            <pc:docMk/>
            <pc:sldMk cId="3265691551" sldId="311"/>
            <ac:spMk id="88" creationId="{9F6469B6-C062-3C1D-A23C-106C2D42367D}"/>
          </ac:spMkLst>
        </pc:spChg>
        <pc:grpChg chg="add del mod">
          <ac:chgData name="Aliaksandr Melnichenka" userId="86171067-e143-49b7-95cf-56d8fc5b802a" providerId="ADAL" clId="{4D7C2E94-29DF-40A0-B604-8EC97ABBDE7E}" dt="2024-09-11T14:58:15.138" v="820" actId="165"/>
          <ac:grpSpMkLst>
            <pc:docMk/>
            <pc:sldMk cId="3265691551" sldId="311"/>
            <ac:grpSpMk id="85" creationId="{167D1632-004C-E99F-3858-FB6773A501A5}"/>
          </ac:grpSpMkLst>
        </pc:grp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" creationId="{2F8B3A5D-0035-F026-03CB-CD14512D6AC1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6" creationId="{896B7DBB-DEA3-BFBA-7BD3-CC30FC800CF5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7" creationId="{1CECD491-04C8-CE32-087A-C9AD1E308735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8" creationId="{3B2631A4-911F-59F8-C5EE-3B02B39816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0" creationId="{F27108A1-0E0B-874D-40FE-1334CAC1080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3" creationId="{D02340A2-F67F-296F-CE66-0D211C6EEA33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6" creationId="{052EA0A1-7811-7B00-1725-079B300A97C2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18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9" creationId="{DAF4A4B5-9661-0213-42C4-1B227170A27A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27" creationId="{8D9172BE-B038-BDBA-F12F-85304285C7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0" creationId="{A08A87FE-143A-C684-7C4C-FAD6C7BFAB14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3" creationId="{FC125686-7D63-BD12-02A5-2D299BE531BF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4" creationId="{199E9739-DE13-D110-88F8-624D59D577D1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5" creationId="{AA811525-6F9B-D5B4-0E64-5B6974F4507B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1" creationId="{9D6D4AA6-8929-E4CD-64BD-E7952AE0B68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4" creationId="{F25C911E-C36B-085E-8BC7-95392DC348AA}"/>
          </ac:cxnSpMkLst>
        </pc:cxnChg>
        <pc:cxnChg chg="add mod topLvl">
          <ac:chgData name="Aliaksandr Melnichenka" userId="86171067-e143-49b7-95cf-56d8fc5b802a" providerId="ADAL" clId="{4D7C2E94-29DF-40A0-B604-8EC97ABBDE7E}" dt="2024-09-11T15:00:33.602" v="846" actId="14100"/>
          <ac:cxnSpMkLst>
            <pc:docMk/>
            <pc:sldMk cId="3265691551" sldId="311"/>
            <ac:cxnSpMk id="57" creationId="{7DD3C7D1-2E40-0A79-B179-F9CA820411BC}"/>
          </ac:cxnSpMkLst>
        </pc:cxnChg>
        <pc:cxnChg chg="add mod topLvl">
          <ac:chgData name="Aliaksandr Melnichenka" userId="86171067-e143-49b7-95cf-56d8fc5b802a" providerId="ADAL" clId="{4D7C2E94-29DF-40A0-B604-8EC97ABBDE7E}" dt="2024-09-11T15:00:29.212" v="845" actId="14100"/>
          <ac:cxnSpMkLst>
            <pc:docMk/>
            <pc:sldMk cId="3265691551" sldId="311"/>
            <ac:cxnSpMk id="58" creationId="{40CDA0C9-7B8C-2743-92A5-BB5A65499916}"/>
          </ac:cxnSpMkLst>
        </pc:cxnChg>
        <pc:cxnChg chg="add mod topLvl">
          <ac:chgData name="Aliaksandr Melnichenka" userId="86171067-e143-49b7-95cf-56d8fc5b802a" providerId="ADAL" clId="{4D7C2E94-29DF-40A0-B604-8EC97ABBDE7E}" dt="2024-09-11T14:59:08.570" v="827" actId="1076"/>
          <ac:cxnSpMkLst>
            <pc:docMk/>
            <pc:sldMk cId="3265691551" sldId="311"/>
            <ac:cxnSpMk id="59" creationId="{8AE66016-BB41-25D0-0B4A-44B5F4CB658F}"/>
          </ac:cxnSpMkLst>
        </pc:cxnChg>
        <pc:cxnChg chg="add mod topLvl">
          <ac:chgData name="Aliaksandr Melnichenka" userId="86171067-e143-49b7-95cf-56d8fc5b802a" providerId="ADAL" clId="{4D7C2E94-29DF-40A0-B604-8EC97ABBDE7E}" dt="2024-09-11T15:00:21.850" v="844" actId="14100"/>
          <ac:cxnSpMkLst>
            <pc:docMk/>
            <pc:sldMk cId="3265691551" sldId="311"/>
            <ac:cxnSpMk id="60" creationId="{D4510101-6593-E64A-9F63-FE3D765AAA10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2" creationId="{A5910713-BEE8-D23F-7A34-B9DBEDF0666C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3" creationId="{2D958AB3-41F4-C63D-F64E-2586352F5B19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0" creationId="{DAB39E9B-4BA7-0BA3-E49E-5FC065955194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1" creationId="{036B9203-0C6C-9217-A310-D326F485B65B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2" creationId="{D5E471DD-25EE-BBBD-C8A6-CFAAC6783A06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3" creationId="{0A3214FB-492A-BB1D-C161-DC980384CD7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7" creationId="{961E1D9A-8967-822D-4587-4D45243EEB8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8" creationId="{D9801C49-47A1-58F3-CEA4-D193CEFA001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1T04:03:32.762" v="3620" actId="1076"/>
        <pc:sldMkLst>
          <pc:docMk/>
          <pc:sldMk cId="3398977934" sldId="312"/>
        </pc:sldMkLst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2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26:40.677" v="993" actId="1076"/>
          <ac:spMkLst>
            <pc:docMk/>
            <pc:sldMk cId="3398977934" sldId="312"/>
            <ac:spMk id="2" creationId="{CEF98561-40C5-E377-0560-352ED12CE482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7" creationId="{F9B435F8-3FCC-9662-170F-C18DE18C8420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0" creationId="{D8A655C1-1EB6-10B0-DDD2-2EB9BF3945B8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1" creationId="{F4641ED5-E647-CA44-B101-2974C3DF222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2" creationId="{5C1B91D0-D241-FBDA-E9D6-8EDAB5EF2376}"/>
          </ac:spMkLst>
        </pc:spChg>
        <pc:spChg chg="add del mod">
          <ac:chgData name="Aliaksandr Melnichenka" userId="86171067-e143-49b7-95cf-56d8fc5b802a" providerId="ADAL" clId="{4D7C2E94-29DF-40A0-B604-8EC97ABBDE7E}" dt="2024-09-11T18:24:03.664" v="954" actId="478"/>
          <ac:spMkLst>
            <pc:docMk/>
            <pc:sldMk cId="3398977934" sldId="312"/>
            <ac:spMk id="12" creationId="{EAAC8A3B-E675-DAEB-EB4B-03273CEEF72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3" creationId="{80C3B975-8D21-2749-16CE-85DA4BFE9FA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3" creationId="{FCA4D83B-3BCE-BCB7-C518-4E73B57E869F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4" creationId="{3A1731C2-4215-BEF4-6CC9-76DC0FA06F3B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4" creationId="{55EF89D0-8E36-5A18-0DE9-F2DA91D4B64C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5" creationId="{2691E941-EDEE-BE8C-3F4A-C9A153FA3A53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5" creationId="{A2CF5E0A-7761-3289-99B5-27C530B548B7}"/>
          </ac:spMkLst>
        </pc:spChg>
        <pc:spChg chg="add del mod">
          <ac:chgData name="Aliaksandr Melnichenka" userId="86171067-e143-49b7-95cf-56d8fc5b802a" providerId="ADAL" clId="{4D7C2E94-29DF-40A0-B604-8EC97ABBDE7E}" dt="2024-09-11T18:01:55.148" v="935" actId="478"/>
          <ac:spMkLst>
            <pc:docMk/>
            <pc:sldMk cId="3398977934" sldId="312"/>
            <ac:spMk id="16" creationId="{B8466A0A-DC0B-991D-53DB-DA604CA30977}"/>
          </ac:spMkLst>
        </pc:spChg>
        <pc:spChg chg="add mod">
          <ac:chgData name="Aliaksandr Melnichenka" userId="86171067-e143-49b7-95cf-56d8fc5b802a" providerId="ADAL" clId="{4D7C2E94-29DF-40A0-B604-8EC97ABBDE7E}" dt="2024-09-11T18:23:38.787" v="949" actId="1076"/>
          <ac:spMkLst>
            <pc:docMk/>
            <pc:sldMk cId="3398977934" sldId="312"/>
            <ac:spMk id="20" creationId="{4D09BF24-F55B-58C7-8B57-4158F7304910}"/>
          </ac:spMkLst>
        </pc:spChg>
        <pc:spChg chg="add mod">
          <ac:chgData name="Aliaksandr Melnichenka" userId="86171067-e143-49b7-95cf-56d8fc5b802a" providerId="ADAL" clId="{4D7C2E94-29DF-40A0-B604-8EC97ABBDE7E}" dt="2024-09-11T18:25:24.311" v="978" actId="1076"/>
          <ac:spMkLst>
            <pc:docMk/>
            <pc:sldMk cId="3398977934" sldId="312"/>
            <ac:spMk id="21" creationId="{B405EDF9-30A4-2A86-5847-3FCB325D4E36}"/>
          </ac:spMkLst>
        </pc:spChg>
        <pc:spChg chg="add mod">
          <ac:chgData name="Aliaksandr Melnichenka" userId="86171067-e143-49b7-95cf-56d8fc5b802a" providerId="ADAL" clId="{4D7C2E94-29DF-40A0-B604-8EC97ABBDE7E}" dt="2024-09-11T18:36:43.744" v="1166" actId="1036"/>
          <ac:spMkLst>
            <pc:docMk/>
            <pc:sldMk cId="3398977934" sldId="312"/>
            <ac:spMk id="22" creationId="{AE50B38A-CF25-A263-A815-FE447B33B9E7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5" creationId="{E3C1CCFA-74DC-859E-B821-E5BF83ABB444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6" creationId="{1AD46FF0-0748-814D-F003-283DB95FED3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7" creationId="{21AD8E74-77F9-7C3D-83FA-7FBDD8E9951C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8" creationId="{D6F50D79-7D01-8AEC-7809-CDF7E412525B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9" creationId="{685A14EF-161D-CC87-B646-9C4550F8F0F5}"/>
          </ac:spMkLst>
        </pc:spChg>
        <pc:spChg chg="add mod">
          <ac:chgData name="Aliaksandr Melnichenka" userId="86171067-e143-49b7-95cf-56d8fc5b802a" providerId="ADAL" clId="{4D7C2E94-29DF-40A0-B604-8EC97ABBDE7E}" dt="2024-09-11T18:26:49.192" v="998" actId="14100"/>
          <ac:spMkLst>
            <pc:docMk/>
            <pc:sldMk cId="3398977934" sldId="312"/>
            <ac:spMk id="46" creationId="{5358F088-FE3C-333A-4FF0-9ECF5FAE2066}"/>
          </ac:spMkLst>
        </pc:spChg>
        <pc:spChg chg="add mod">
          <ac:chgData name="Aliaksandr Melnichenka" userId="86171067-e143-49b7-95cf-56d8fc5b802a" providerId="ADAL" clId="{4D7C2E94-29DF-40A0-B604-8EC97ABBDE7E}" dt="2024-09-11T18:28:02.166" v="1025" actId="1076"/>
          <ac:spMkLst>
            <pc:docMk/>
            <pc:sldMk cId="3398977934" sldId="312"/>
            <ac:spMk id="59" creationId="{75AD97F7-5D87-C91C-1960-930193AE25B3}"/>
          </ac:spMkLst>
        </pc:spChg>
        <pc:spChg chg="add mod">
          <ac:chgData name="Aliaksandr Melnichenka" userId="86171067-e143-49b7-95cf-56d8fc5b802a" providerId="ADAL" clId="{4D7C2E94-29DF-40A0-B604-8EC97ABBDE7E}" dt="2024-09-11T18:28:30.548" v="1035" actId="688"/>
          <ac:spMkLst>
            <pc:docMk/>
            <pc:sldMk cId="3398977934" sldId="312"/>
            <ac:spMk id="60" creationId="{AFD32ABD-6A91-DD73-CE44-F7493F141F54}"/>
          </ac:spMkLst>
        </pc:spChg>
        <pc:spChg chg="add mod">
          <ac:chgData name="Aliaksandr Melnichenka" userId="86171067-e143-49b7-95cf-56d8fc5b802a" providerId="ADAL" clId="{4D7C2E94-29DF-40A0-B604-8EC97ABBDE7E}" dt="2024-09-21T04:03:30.110" v="3619" actId="1076"/>
          <ac:spMkLst>
            <pc:docMk/>
            <pc:sldMk cId="3398977934" sldId="312"/>
            <ac:spMk id="61" creationId="{F790F7B0-45A4-47C2-F183-DBAEF0D399A6}"/>
          </ac:spMkLst>
        </pc:spChg>
        <pc:spChg chg="add mod">
          <ac:chgData name="Aliaksandr Melnichenka" userId="86171067-e143-49b7-95cf-56d8fc5b802a" providerId="ADAL" clId="{4D7C2E94-29DF-40A0-B604-8EC97ABBDE7E}" dt="2024-09-21T04:03:32.762" v="3620" actId="1076"/>
          <ac:spMkLst>
            <pc:docMk/>
            <pc:sldMk cId="3398977934" sldId="312"/>
            <ac:spMk id="62" creationId="{854CD3D3-870A-7AF7-F6CA-38502A2C8379}"/>
          </ac:spMkLst>
        </pc:spChg>
        <pc:spChg chg="add mod">
          <ac:chgData name="Aliaksandr Melnichenka" userId="86171067-e143-49b7-95cf-56d8fc5b802a" providerId="ADAL" clId="{4D7C2E94-29DF-40A0-B604-8EC97ABBDE7E}" dt="2024-09-11T18:30:11.148" v="1064" actId="1076"/>
          <ac:spMkLst>
            <pc:docMk/>
            <pc:sldMk cId="3398977934" sldId="312"/>
            <ac:spMk id="70" creationId="{26EA7C7C-1F96-6530-B93D-6B81DCB95FC4}"/>
          </ac:spMkLst>
        </pc:spChg>
        <pc:spChg chg="add mod">
          <ac:chgData name="Aliaksandr Melnichenka" userId="86171067-e143-49b7-95cf-56d8fc5b802a" providerId="ADAL" clId="{4D7C2E94-29DF-40A0-B604-8EC97ABBDE7E}" dt="2024-09-11T18:31:34.550" v="1096" actId="1076"/>
          <ac:spMkLst>
            <pc:docMk/>
            <pc:sldMk cId="3398977934" sldId="312"/>
            <ac:spMk id="88" creationId="{7DD464FC-A642-D3B8-4338-F1401F47AE94}"/>
          </ac:spMkLst>
        </pc:spChg>
        <pc:spChg chg="add mod">
          <ac:chgData name="Aliaksandr Melnichenka" userId="86171067-e143-49b7-95cf-56d8fc5b802a" providerId="ADAL" clId="{4D7C2E94-29DF-40A0-B604-8EC97ABBDE7E}" dt="2024-09-11T18:31:55.747" v="1106" actId="1076"/>
          <ac:spMkLst>
            <pc:docMk/>
            <pc:sldMk cId="3398977934" sldId="312"/>
            <ac:spMk id="89" creationId="{0BA0AB71-0F84-2FBC-5AF8-CF235CF7F5C6}"/>
          </ac:spMkLst>
        </pc:spChg>
        <pc:spChg chg="add mod">
          <ac:chgData name="Aliaksandr Melnichenka" userId="86171067-e143-49b7-95cf-56d8fc5b802a" providerId="ADAL" clId="{4D7C2E94-29DF-40A0-B604-8EC97ABBDE7E}" dt="2024-09-11T18:34:19.904" v="1115" actId="1076"/>
          <ac:spMkLst>
            <pc:docMk/>
            <pc:sldMk cId="3398977934" sldId="312"/>
            <ac:spMk id="90" creationId="{9F2B70F0-69C4-23B0-D28F-DFDA2D08BD72}"/>
          </ac:spMkLst>
        </pc:spChg>
        <pc:spChg chg="add mod">
          <ac:chgData name="Aliaksandr Melnichenka" userId="86171067-e143-49b7-95cf-56d8fc5b802a" providerId="ADAL" clId="{4D7C2E94-29DF-40A0-B604-8EC97ABBDE7E}" dt="2024-09-11T18:35:24.828" v="1142" actId="1076"/>
          <ac:spMkLst>
            <pc:docMk/>
            <pc:sldMk cId="3398977934" sldId="312"/>
            <ac:spMk id="91" creationId="{D4106DE0-19E8-9466-9449-F1E910FA65AA}"/>
          </ac:spMkLst>
        </pc:spChg>
        <pc:spChg chg="add mod">
          <ac:chgData name="Aliaksandr Melnichenka" userId="86171067-e143-49b7-95cf-56d8fc5b802a" providerId="ADAL" clId="{4D7C2E94-29DF-40A0-B604-8EC97ABBDE7E}" dt="2024-09-11T18:35:20.107" v="1141" actId="14100"/>
          <ac:spMkLst>
            <pc:docMk/>
            <pc:sldMk cId="3398977934" sldId="312"/>
            <ac:spMk id="97" creationId="{96CCA4EA-BB09-6486-D451-0BCB2D03DEA4}"/>
          </ac:spMkLst>
        </pc:spChg>
        <pc:spChg chg="add mod">
          <ac:chgData name="Aliaksandr Melnichenka" userId="86171067-e143-49b7-95cf-56d8fc5b802a" providerId="ADAL" clId="{4D7C2E94-29DF-40A0-B604-8EC97ABBDE7E}" dt="2024-09-11T18:35:12.624" v="1139" actId="1076"/>
          <ac:spMkLst>
            <pc:docMk/>
            <pc:sldMk cId="3398977934" sldId="312"/>
            <ac:spMk id="98" creationId="{BD0E90DE-E7A8-0117-2007-A1A9FC678145}"/>
          </ac:spMkLst>
        </pc:spChg>
        <pc:spChg chg="add mod">
          <ac:chgData name="Aliaksandr Melnichenka" userId="86171067-e143-49b7-95cf-56d8fc5b802a" providerId="ADAL" clId="{4D7C2E94-29DF-40A0-B604-8EC97ABBDE7E}" dt="2024-09-11T18:35:46.236" v="1149" actId="1076"/>
          <ac:spMkLst>
            <pc:docMk/>
            <pc:sldMk cId="3398977934" sldId="312"/>
            <ac:spMk id="100" creationId="{31755680-8F7C-46D0-1DB8-7A3051771CCE}"/>
          </ac:spMkLst>
        </pc:spChg>
        <pc:spChg chg="add mod">
          <ac:chgData name="Aliaksandr Melnichenka" userId="86171067-e143-49b7-95cf-56d8fc5b802a" providerId="ADAL" clId="{4D7C2E94-29DF-40A0-B604-8EC97ABBDE7E}" dt="2024-09-11T18:35:51.733" v="1151" actId="1076"/>
          <ac:spMkLst>
            <pc:docMk/>
            <pc:sldMk cId="3398977934" sldId="312"/>
            <ac:spMk id="101" creationId="{B76E86F3-2C64-C21D-4595-0C268059A4F4}"/>
          </ac:spMkLst>
        </pc:spChg>
        <pc:picChg chg="add del mod ord">
          <ac:chgData name="Aliaksandr Melnichenka" userId="86171067-e143-49b7-95cf-56d8fc5b802a" providerId="ADAL" clId="{4D7C2E94-29DF-40A0-B604-8EC97ABBDE7E}" dt="2024-09-11T18:01:40.133" v="930" actId="478"/>
          <ac:picMkLst>
            <pc:docMk/>
            <pc:sldMk cId="3398977934" sldId="312"/>
            <ac:picMk id="9" creationId="{7473CB61-8F5B-F56D-9C23-52F05B840949}"/>
          </ac:picMkLst>
        </pc:pic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3" creationId="{0ACDA5BC-0B2F-D226-602C-7F10AE0E7D29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3" creationId="{896B7DBB-DEA3-BFBA-7BD3-CC30FC800CF5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4" creationId="{A5BE8E72-A954-F4BB-C2C6-8FEB25220C1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5" creationId="{AE7E5508-0F24-AA86-445F-3E2D9A918F54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6" creationId="{3B2631A4-911F-59F8-C5EE-3B02B39816C9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6" creationId="{A768EA9D-B012-7CDB-0241-9BEFB75A2D38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8" creationId="{6ACFD576-40D4-4869-C971-572E2E6222D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9" creationId="{8996959F-2E4E-FA7D-8036-A5DD323EEABB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6" creationId="{68F07E65-FC5B-1024-F2D7-849EACA9DC6C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7" creationId="{BCE09A8E-AD2B-0450-FC93-9FD0AFDD7663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8" creationId="{5397DC9C-571D-BA4B-ADA9-308E00D2A6C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9" creationId="{60D28CD4-C838-2B06-287B-604E383404B1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23" creationId="{683D2911-2D78-E32E-D2B4-76437ED1A01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24" creationId="{4A8ED98A-E458-452A-F784-192D4513C2FB}"/>
          </ac:cxnSpMkLst>
        </pc:cxnChg>
        <pc:cxnChg chg="add mod">
          <ac:chgData name="Aliaksandr Melnichenka" userId="86171067-e143-49b7-95cf-56d8fc5b802a" providerId="ADAL" clId="{4D7C2E94-29DF-40A0-B604-8EC97ABBDE7E}" dt="2024-09-11T18:25:24.311" v="978" actId="1076"/>
          <ac:cxnSpMkLst>
            <pc:docMk/>
            <pc:sldMk cId="3398977934" sldId="312"/>
            <ac:cxnSpMk id="32" creationId="{C59EADA3-9E3C-8C46-0F29-1A4E92ABB14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35" creationId="{242638F7-1EAB-0115-EF63-F8FB853B3D0F}"/>
          </ac:cxnSpMkLst>
        </pc:cxnChg>
        <pc:cxnChg chg="add mod">
          <ac:chgData name="Aliaksandr Melnichenka" userId="86171067-e143-49b7-95cf-56d8fc5b802a" providerId="ADAL" clId="{4D7C2E94-29DF-40A0-B604-8EC97ABBDE7E}" dt="2024-09-21T04:03:27.849" v="3618" actId="1076"/>
          <ac:cxnSpMkLst>
            <pc:docMk/>
            <pc:sldMk cId="3398977934" sldId="312"/>
            <ac:cxnSpMk id="38" creationId="{73D09B9C-B157-A1B2-40B1-1A62BE77EAC1}"/>
          </ac:cxnSpMkLst>
        </pc:cxnChg>
        <pc:cxnChg chg="add mod">
          <ac:chgData name="Aliaksandr Melnichenka" userId="86171067-e143-49b7-95cf-56d8fc5b802a" providerId="ADAL" clId="{4D7C2E94-29DF-40A0-B604-8EC97ABBDE7E}" dt="2024-09-11T18:27:19.297" v="1007" actId="1076"/>
          <ac:cxnSpMkLst>
            <pc:docMk/>
            <pc:sldMk cId="3398977934" sldId="312"/>
            <ac:cxnSpMk id="48" creationId="{7752D598-D5A6-95CF-2CBF-4A455171A5A0}"/>
          </ac:cxnSpMkLst>
        </pc:cxnChg>
        <pc:cxnChg chg="add mod">
          <ac:chgData name="Aliaksandr Melnichenka" userId="86171067-e143-49b7-95cf-56d8fc5b802a" providerId="ADAL" clId="{4D7C2E94-29DF-40A0-B604-8EC97ABBDE7E}" dt="2024-09-11T18:29:11.702" v="1047" actId="14100"/>
          <ac:cxnSpMkLst>
            <pc:docMk/>
            <pc:sldMk cId="3398977934" sldId="312"/>
            <ac:cxnSpMk id="50" creationId="{8F928782-77D5-22CB-7447-3707DC3E7B97}"/>
          </ac:cxnSpMkLst>
        </pc:cxnChg>
        <pc:cxnChg chg="add mod">
          <ac:chgData name="Aliaksandr Melnichenka" userId="86171067-e143-49b7-95cf-56d8fc5b802a" providerId="ADAL" clId="{4D7C2E94-29DF-40A0-B604-8EC97ABBDE7E}" dt="2024-09-11T18:27:48.151" v="1023" actId="1076"/>
          <ac:cxnSpMkLst>
            <pc:docMk/>
            <pc:sldMk cId="3398977934" sldId="312"/>
            <ac:cxnSpMk id="51" creationId="{98FFD43E-20E2-A227-CAA1-F9218883389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63" creationId="{B714A792-6CA3-0843-33C2-730E1EACA626}"/>
          </ac:cxnSpMkLst>
        </pc:cxnChg>
        <pc:cxnChg chg="add mod">
          <ac:chgData name="Aliaksandr Melnichenka" userId="86171067-e143-49b7-95cf-56d8fc5b802a" providerId="ADAL" clId="{4D7C2E94-29DF-40A0-B604-8EC97ABBDE7E}" dt="2024-09-11T18:29:00.191" v="1045" actId="1076"/>
          <ac:cxnSpMkLst>
            <pc:docMk/>
            <pc:sldMk cId="3398977934" sldId="312"/>
            <ac:cxnSpMk id="66" creationId="{EFAD37BC-452D-C4AC-BFE6-9A96151C4F7A}"/>
          </ac:cxnSpMkLst>
        </pc:cxnChg>
        <pc:cxnChg chg="add del mod">
          <ac:chgData name="Aliaksandr Melnichenka" userId="86171067-e143-49b7-95cf-56d8fc5b802a" providerId="ADAL" clId="{4D7C2E94-29DF-40A0-B604-8EC97ABBDE7E}" dt="2024-09-11T18:30:16.458" v="1066" actId="478"/>
          <ac:cxnSpMkLst>
            <pc:docMk/>
            <pc:sldMk cId="3398977934" sldId="312"/>
            <ac:cxnSpMk id="71" creationId="{A3491B6E-8FBC-65CA-B98D-85DF506B603F}"/>
          </ac:cxnSpMkLst>
        </pc:cxnChg>
        <pc:cxnChg chg="add del mod">
          <ac:chgData name="Aliaksandr Melnichenka" userId="86171067-e143-49b7-95cf-56d8fc5b802a" providerId="ADAL" clId="{4D7C2E94-29DF-40A0-B604-8EC97ABBDE7E}" dt="2024-09-11T18:30:28.128" v="1070" actId="478"/>
          <ac:cxnSpMkLst>
            <pc:docMk/>
            <pc:sldMk cId="3398977934" sldId="312"/>
            <ac:cxnSpMk id="74" creationId="{5EA4EA2A-93C7-09AA-9EAC-F5900677B74D}"/>
          </ac:cxnSpMkLst>
        </pc:cxnChg>
        <pc:cxnChg chg="add mod">
          <ac:chgData name="Aliaksandr Melnichenka" userId="86171067-e143-49b7-95cf-56d8fc5b802a" providerId="ADAL" clId="{4D7C2E94-29DF-40A0-B604-8EC97ABBDE7E}" dt="2024-09-11T18:30:51.502" v="1076" actId="14100"/>
          <ac:cxnSpMkLst>
            <pc:docMk/>
            <pc:sldMk cId="3398977934" sldId="312"/>
            <ac:cxnSpMk id="75" creationId="{F6FEF63D-E8FA-B82D-40A2-ED82A7558511}"/>
          </ac:cxnSpMkLst>
        </pc:cxnChg>
        <pc:cxnChg chg="add mod">
          <ac:chgData name="Aliaksandr Melnichenka" userId="86171067-e143-49b7-95cf-56d8fc5b802a" providerId="ADAL" clId="{4D7C2E94-29DF-40A0-B604-8EC97ABBDE7E}" dt="2024-09-11T18:30:56.638" v="1078" actId="14100"/>
          <ac:cxnSpMkLst>
            <pc:docMk/>
            <pc:sldMk cId="3398977934" sldId="312"/>
            <ac:cxnSpMk id="77" creationId="{5D8B3F78-F73C-9BE5-2AC5-461B48B74FB4}"/>
          </ac:cxnSpMkLst>
        </pc:cxnChg>
        <pc:cxnChg chg="add mod">
          <ac:chgData name="Aliaksandr Melnichenka" userId="86171067-e143-49b7-95cf-56d8fc5b802a" providerId="ADAL" clId="{4D7C2E94-29DF-40A0-B604-8EC97ABBDE7E}" dt="2024-09-11T18:30:53.868" v="1077" actId="14100"/>
          <ac:cxnSpMkLst>
            <pc:docMk/>
            <pc:sldMk cId="3398977934" sldId="312"/>
            <ac:cxnSpMk id="79" creationId="{DB50D03E-9786-40C4-5343-55F11BEAF671}"/>
          </ac:cxnSpMkLst>
        </pc:cxnChg>
        <pc:cxnChg chg="add mod">
          <ac:chgData name="Aliaksandr Melnichenka" userId="86171067-e143-49b7-95cf-56d8fc5b802a" providerId="ADAL" clId="{4D7C2E94-29DF-40A0-B604-8EC97ABBDE7E}" dt="2024-09-11T18:31:09.173" v="1083" actId="692"/>
          <ac:cxnSpMkLst>
            <pc:docMk/>
            <pc:sldMk cId="3398977934" sldId="312"/>
            <ac:cxnSpMk id="83" creationId="{6D707E52-24EB-6BAA-9228-578F1169A84F}"/>
          </ac:cxnSpMkLst>
        </pc:cxnChg>
        <pc:cxnChg chg="add mod">
          <ac:chgData name="Aliaksandr Melnichenka" userId="86171067-e143-49b7-95cf-56d8fc5b802a" providerId="ADAL" clId="{4D7C2E94-29DF-40A0-B604-8EC97ABBDE7E}" dt="2024-09-11T18:31:15.904" v="1086" actId="14100"/>
          <ac:cxnSpMkLst>
            <pc:docMk/>
            <pc:sldMk cId="3398977934" sldId="312"/>
            <ac:cxnSpMk id="86" creationId="{B458F16C-9FD1-EDB0-7C98-9C1D519CF795}"/>
          </ac:cxnSpMkLst>
        </pc:cxnChg>
        <pc:cxnChg chg="add mod">
          <ac:chgData name="Aliaksandr Melnichenka" userId="86171067-e143-49b7-95cf-56d8fc5b802a" providerId="ADAL" clId="{4D7C2E94-29DF-40A0-B604-8EC97ABBDE7E}" dt="2024-09-11T18:35:14.946" v="1140" actId="14100"/>
          <ac:cxnSpMkLst>
            <pc:docMk/>
            <pc:sldMk cId="3398977934" sldId="312"/>
            <ac:cxnSpMk id="92" creationId="{1CEB3FF9-E04E-6204-91F8-5B3F41F2A4AE}"/>
          </ac:cxnSpMkLst>
        </pc:cxnChg>
        <pc:cxnChg chg="add mod">
          <ac:chgData name="Aliaksandr Melnichenka" userId="86171067-e143-49b7-95cf-56d8fc5b802a" providerId="ADAL" clId="{4D7C2E94-29DF-40A0-B604-8EC97ABBDE7E}" dt="2024-09-11T18:36:34.998" v="1164" actId="1035"/>
          <ac:cxnSpMkLst>
            <pc:docMk/>
            <pc:sldMk cId="3398977934" sldId="312"/>
            <ac:cxnSpMk id="102" creationId="{0932B7E0-E38B-5425-4899-1EB7DA6DE4E3}"/>
          </ac:cxnSpMkLst>
        </pc:cxnChg>
      </pc:sldChg>
      <pc:sldChg chg="addSp delSp modSp new del mod">
        <pc:chgData name="Aliaksandr Melnichenka" userId="86171067-e143-49b7-95cf-56d8fc5b802a" providerId="ADAL" clId="{4D7C2E94-29DF-40A0-B604-8EC97ABBDE7E}" dt="2024-09-12T21:39:35.140" v="1224" actId="47"/>
        <pc:sldMkLst>
          <pc:docMk/>
          <pc:sldMk cId="69578319" sldId="313"/>
        </pc:sldMkLst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3" creationId="{5D9F918B-4D6D-4497-2533-85E697B4BD5E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4" creationId="{65644446-5188-6B98-A7CB-F3CE71E9656D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8" creationId="{2AE82B4A-0942-B816-5634-D80E24B6C091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9" creationId="{CD8E27F2-F08B-5948-178E-A8C7D328EA5C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1" creationId="{C430F2D2-65C1-0F88-27D8-1631191FD590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3" creationId="{57E7347A-A5C7-8742-79EA-B6E8E7E297E7}"/>
          </ac:spMkLst>
        </pc:spChg>
        <pc:spChg chg="add del mod">
          <ac:chgData name="Aliaksandr Melnichenka" userId="86171067-e143-49b7-95cf-56d8fc5b802a" providerId="ADAL" clId="{4D7C2E94-29DF-40A0-B604-8EC97ABBDE7E}" dt="2024-09-12T20:48:33.486" v="1176" actId="478"/>
          <ac:spMkLst>
            <pc:docMk/>
            <pc:sldMk cId="69578319" sldId="313"/>
            <ac:spMk id="14" creationId="{EE861999-01D5-A5E4-382D-8E80601F87AB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7" creationId="{C06C23C6-4571-0786-52CC-A95E117F8782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8" creationId="{DB4EEB77-B2D4-3988-38A1-CAE0C13E43A4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19" creationId="{0A1724C3-77F5-F9CD-4F71-55629DE2D24A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0" creationId="{7E58608D-85DF-20B3-E663-A6E3232278A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3" creationId="{29F13919-1012-8933-378A-F8289B9F2878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6" creationId="{030F0F54-9334-D252-FCEC-432AE3F9C57B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7" creationId="{B3CEFD15-530A-E7BD-162E-CBB3031E0A4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8" creationId="{B67617A1-B19B-648D-872A-9837E4189042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9" creationId="{9057ABC5-F88E-F790-F5E7-E17639D007B9}"/>
          </ac:spMkLst>
        </pc:spChg>
        <pc:picChg chg="add mod">
          <ac:chgData name="Aliaksandr Melnichenka" userId="86171067-e143-49b7-95cf-56d8fc5b802a" providerId="ADAL" clId="{4D7C2E94-29DF-40A0-B604-8EC97ABBDE7E}" dt="2024-09-12T21:39:12.103" v="1212"/>
          <ac:picMkLst>
            <pc:docMk/>
            <pc:sldMk cId="69578319" sldId="313"/>
            <ac:picMk id="6" creationId="{0423D29D-F673-45BF-B3CB-A665DDE99771}"/>
          </ac:picMkLst>
        </pc:pic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2" creationId="{CF5EAE5C-B14B-D69E-1756-68C000E6B0B4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5" creationId="{BF4EE412-DA77-2F7D-1E07-DB69598E6866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6" creationId="{998E3E6A-1480-D6BF-1305-EF230A824A0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7" creationId="{DF1D4A7C-3F8B-C9E1-52A0-7724F18AA54F}"/>
          </ac:cxnSpMkLst>
        </pc:cxnChg>
        <pc:cxnChg chg="add del mod">
          <ac:chgData name="Aliaksandr Melnichenka" userId="86171067-e143-49b7-95cf-56d8fc5b802a" providerId="ADAL" clId="{4D7C2E94-29DF-40A0-B604-8EC97ABBDE7E}" dt="2024-09-12T20:49:06.666" v="1181" actId="478"/>
          <ac:cxnSpMkLst>
            <pc:docMk/>
            <pc:sldMk cId="69578319" sldId="313"/>
            <ac:cxnSpMk id="10" creationId="{0D7582D9-BFAB-FB02-A87B-3DF8FF6D9B75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2" creationId="{14126958-8EF4-DDE7-447B-AF59DB8D7333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5" creationId="{FC3ADACC-E07F-8833-4B4C-785480FB9EE7}"/>
          </ac:cxnSpMkLst>
        </pc:cxnChg>
        <pc:cxnChg chg="add del mod">
          <ac:chgData name="Aliaksandr Melnichenka" userId="86171067-e143-49b7-95cf-56d8fc5b802a" providerId="ADAL" clId="{4D7C2E94-29DF-40A0-B604-8EC97ABBDE7E}" dt="2024-09-12T20:49:24.458" v="1185" actId="478"/>
          <ac:cxnSpMkLst>
            <pc:docMk/>
            <pc:sldMk cId="69578319" sldId="313"/>
            <ac:cxnSpMk id="16" creationId="{8B37BFD3-68DE-17E2-6C72-81CD18D0A62B}"/>
          </ac:cxnSpMkLst>
        </pc:cxnChg>
        <pc:cxnChg chg="add del mod">
          <ac:chgData name="Aliaksandr Melnichenka" userId="86171067-e143-49b7-95cf-56d8fc5b802a" providerId="ADAL" clId="{4D7C2E94-29DF-40A0-B604-8EC97ABBDE7E}" dt="2024-09-12T20:49:31.683" v="1188" actId="478"/>
          <ac:cxnSpMkLst>
            <pc:docMk/>
            <pc:sldMk cId="69578319" sldId="313"/>
            <ac:cxnSpMk id="21" creationId="{E8980EA2-13F0-7592-91CB-DDC38ADA027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22" creationId="{7F42AE3A-019E-7B95-0C6B-2E90BE2C67B1}"/>
          </ac:cxnSpMkLst>
        </pc:cxnChg>
      </pc:sldChg>
      <pc:sldChg chg="new del">
        <pc:chgData name="Aliaksandr Melnichenka" userId="86171067-e143-49b7-95cf-56d8fc5b802a" providerId="ADAL" clId="{4D7C2E94-29DF-40A0-B604-8EC97ABBDE7E}" dt="2024-09-12T20:47:55.750" v="1170" actId="680"/>
        <pc:sldMkLst>
          <pc:docMk/>
          <pc:sldMk cId="3411472895" sldId="313"/>
        </pc:sldMkLst>
      </pc:sldChg>
      <pc:sldChg chg="addSp delSp modSp new mod">
        <pc:chgData name="Aliaksandr Melnichenka" userId="86171067-e143-49b7-95cf-56d8fc5b802a" providerId="ADAL" clId="{4D7C2E94-29DF-40A0-B604-8EC97ABBDE7E}" dt="2024-09-12T21:53:43.428" v="1369" actId="166"/>
        <pc:sldMkLst>
          <pc:docMk/>
          <pc:sldMk cId="752274243" sldId="314"/>
        </pc:sldMkLst>
        <pc:spChg chg="add mod">
          <ac:chgData name="Aliaksandr Melnichenka" userId="86171067-e143-49b7-95cf-56d8fc5b802a" providerId="ADAL" clId="{4D7C2E94-29DF-40A0-B604-8EC97ABBDE7E}" dt="2024-09-12T21:40:52.271" v="1241" actId="1076"/>
          <ac:spMkLst>
            <pc:docMk/>
            <pc:sldMk cId="752274243" sldId="314"/>
            <ac:spMk id="4" creationId="{13C3523B-80E4-7CB6-3152-F549F8930B30}"/>
          </ac:spMkLst>
        </pc:spChg>
        <pc:spChg chg="add mod">
          <ac:chgData name="Aliaksandr Melnichenka" userId="86171067-e143-49b7-95cf-56d8fc5b802a" providerId="ADAL" clId="{4D7C2E94-29DF-40A0-B604-8EC97ABBDE7E}" dt="2024-09-12T21:41:32.442" v="1261" actId="207"/>
          <ac:spMkLst>
            <pc:docMk/>
            <pc:sldMk cId="752274243" sldId="314"/>
            <ac:spMk id="11" creationId="{924E667C-899A-409F-74E9-AA99147B4132}"/>
          </ac:spMkLst>
        </pc:spChg>
        <pc:spChg chg="add mod">
          <ac:chgData name="Aliaksandr Melnichenka" userId="86171067-e143-49b7-95cf-56d8fc5b802a" providerId="ADAL" clId="{4D7C2E94-29DF-40A0-B604-8EC97ABBDE7E}" dt="2024-09-12T21:42:21.891" v="1273" actId="1076"/>
          <ac:spMkLst>
            <pc:docMk/>
            <pc:sldMk cId="752274243" sldId="314"/>
            <ac:spMk id="14" creationId="{02EA5F03-A1B8-74CC-5534-B58052AE3A8E}"/>
          </ac:spMkLst>
        </pc:spChg>
        <pc:spChg chg="add mod">
          <ac:chgData name="Aliaksandr Melnichenka" userId="86171067-e143-49b7-95cf-56d8fc5b802a" providerId="ADAL" clId="{4D7C2E94-29DF-40A0-B604-8EC97ABBDE7E}" dt="2024-09-12T21:42:50.699" v="1288" actId="207"/>
          <ac:spMkLst>
            <pc:docMk/>
            <pc:sldMk cId="752274243" sldId="314"/>
            <ac:spMk id="18" creationId="{3677CCD5-58A1-28FF-5598-9C09CF113694}"/>
          </ac:spMkLst>
        </pc:spChg>
        <pc:spChg chg="add mod">
          <ac:chgData name="Aliaksandr Melnichenka" userId="86171067-e143-49b7-95cf-56d8fc5b802a" providerId="ADAL" clId="{4D7C2E94-29DF-40A0-B604-8EC97ABBDE7E}" dt="2024-09-12T21:43:06.027" v="1294" actId="1076"/>
          <ac:spMkLst>
            <pc:docMk/>
            <pc:sldMk cId="752274243" sldId="314"/>
            <ac:spMk id="22" creationId="{6607E1B4-7F9C-24E7-E430-7627415DD5D0}"/>
          </ac:spMkLst>
        </pc:spChg>
        <pc:spChg chg="add mod">
          <ac:chgData name="Aliaksandr Melnichenka" userId="86171067-e143-49b7-95cf-56d8fc5b802a" providerId="ADAL" clId="{4D7C2E94-29DF-40A0-B604-8EC97ABBDE7E}" dt="2024-09-12T21:43:28.916" v="1302" actId="1076"/>
          <ac:spMkLst>
            <pc:docMk/>
            <pc:sldMk cId="752274243" sldId="314"/>
            <ac:spMk id="25" creationId="{B88C3358-0C0D-B223-8363-86A7F97CEA2C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1" creationId="{6546C34F-E7BF-40BB-C667-415195CAB087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2" creationId="{81D82EC8-79A1-D992-1396-B09C75F1B63D}"/>
          </ac:spMkLst>
        </pc:spChg>
        <pc:spChg chg="add mod">
          <ac:chgData name="Aliaksandr Melnichenka" userId="86171067-e143-49b7-95cf-56d8fc5b802a" providerId="ADAL" clId="{4D7C2E94-29DF-40A0-B604-8EC97ABBDE7E}" dt="2024-09-12T21:50:37.118" v="1368" actId="1076"/>
          <ac:spMkLst>
            <pc:docMk/>
            <pc:sldMk cId="752274243" sldId="314"/>
            <ac:spMk id="46" creationId="{FFA89427-C7E2-A123-35D6-F334460E4160}"/>
          </ac:spMkLst>
        </pc:spChg>
        <pc:picChg chg="add mod ord">
          <ac:chgData name="Aliaksandr Melnichenka" userId="86171067-e143-49b7-95cf-56d8fc5b802a" providerId="ADAL" clId="{4D7C2E94-29DF-40A0-B604-8EC97ABBDE7E}" dt="2024-09-12T21:45:21.514" v="1335" actId="166"/>
          <ac:picMkLst>
            <pc:docMk/>
            <pc:sldMk cId="752274243" sldId="314"/>
            <ac:picMk id="3" creationId="{169F60AC-D826-09EF-A33E-7963423047B6}"/>
          </ac:picMkLst>
        </pc:picChg>
        <pc:cxnChg chg="add mod">
          <ac:chgData name="Aliaksandr Melnichenka" userId="86171067-e143-49b7-95cf-56d8fc5b802a" providerId="ADAL" clId="{4D7C2E94-29DF-40A0-B604-8EC97ABBDE7E}" dt="2024-09-12T21:40:39.981" v="1240" actId="14100"/>
          <ac:cxnSpMkLst>
            <pc:docMk/>
            <pc:sldMk cId="752274243" sldId="314"/>
            <ac:cxnSpMk id="5" creationId="{DF988B20-363E-B2CC-7ADA-07EAE035A310}"/>
          </ac:cxnSpMkLst>
        </pc:cxnChg>
        <pc:cxnChg chg="add mod">
          <ac:chgData name="Aliaksandr Melnichenka" userId="86171067-e143-49b7-95cf-56d8fc5b802a" providerId="ADAL" clId="{4D7C2E94-29DF-40A0-B604-8EC97ABBDE7E}" dt="2024-09-12T21:41:07.421" v="1246" actId="692"/>
          <ac:cxnSpMkLst>
            <pc:docMk/>
            <pc:sldMk cId="752274243" sldId="314"/>
            <ac:cxnSpMk id="9" creationId="{624D47D1-796B-1D74-D599-803F63809199}"/>
          </ac:cxnSpMkLst>
        </pc:cxnChg>
        <pc:cxnChg chg="add mod">
          <ac:chgData name="Aliaksandr Melnichenka" userId="86171067-e143-49b7-95cf-56d8fc5b802a" providerId="ADAL" clId="{4D7C2E94-29DF-40A0-B604-8EC97ABBDE7E}" dt="2024-09-12T21:41:59.571" v="1266" actId="692"/>
          <ac:cxnSpMkLst>
            <pc:docMk/>
            <pc:sldMk cId="752274243" sldId="314"/>
            <ac:cxnSpMk id="12" creationId="{8443BACA-84AC-A701-6CB8-7E8DE06D4A97}"/>
          </ac:cxnSpMkLst>
        </pc:cxnChg>
        <pc:cxnChg chg="add mod">
          <ac:chgData name="Aliaksandr Melnichenka" userId="86171067-e143-49b7-95cf-56d8fc5b802a" providerId="ADAL" clId="{4D7C2E94-29DF-40A0-B604-8EC97ABBDE7E}" dt="2024-09-12T21:42:40.259" v="1284" actId="692"/>
          <ac:cxnSpMkLst>
            <pc:docMk/>
            <pc:sldMk cId="752274243" sldId="314"/>
            <ac:cxnSpMk id="15" creationId="{4A9D789B-104C-F195-D394-D78114FF4B15}"/>
          </ac:cxnSpMkLst>
        </pc:cxnChg>
        <pc:cxnChg chg="add mod">
          <ac:chgData name="Aliaksandr Melnichenka" userId="86171067-e143-49b7-95cf-56d8fc5b802a" providerId="ADAL" clId="{4D7C2E94-29DF-40A0-B604-8EC97ABBDE7E}" dt="2024-09-12T21:43:01.462" v="1292" actId="14100"/>
          <ac:cxnSpMkLst>
            <pc:docMk/>
            <pc:sldMk cId="752274243" sldId="314"/>
            <ac:cxnSpMk id="19" creationId="{D3F5AC07-A30C-6E72-AB73-444BBB3537E2}"/>
          </ac:cxnSpMkLst>
        </pc:cxnChg>
        <pc:cxnChg chg="add mod">
          <ac:chgData name="Aliaksandr Melnichenka" userId="86171067-e143-49b7-95cf-56d8fc5b802a" providerId="ADAL" clId="{4D7C2E94-29DF-40A0-B604-8EC97ABBDE7E}" dt="2024-09-12T21:43:16.659" v="1298" actId="1076"/>
          <ac:cxnSpMkLst>
            <pc:docMk/>
            <pc:sldMk cId="752274243" sldId="314"/>
            <ac:cxnSpMk id="23" creationId="{8DD62A5D-B111-F366-77EF-E0894CADDEA7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6" creationId="{C29FCF2A-0835-9947-A511-FE076D7737DB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8" creationId="{36A6414D-599E-428B-493E-065A59DEA3C3}"/>
          </ac:cxnSpMkLst>
        </pc:cxnChg>
        <pc:cxnChg chg="add del mod">
          <ac:chgData name="Aliaksandr Melnichenka" userId="86171067-e143-49b7-95cf-56d8fc5b802a" providerId="ADAL" clId="{4D7C2E94-29DF-40A0-B604-8EC97ABBDE7E}" dt="2024-09-12T21:49:17.288" v="1348" actId="478"/>
          <ac:cxnSpMkLst>
            <pc:docMk/>
            <pc:sldMk cId="752274243" sldId="314"/>
            <ac:cxnSpMk id="33" creationId="{D3EF2DDF-77A5-78EF-75DF-B0468D3731A6}"/>
          </ac:cxnSpMkLst>
        </pc:cxnChg>
        <pc:cxnChg chg="add del mod">
          <ac:chgData name="Aliaksandr Melnichenka" userId="86171067-e143-49b7-95cf-56d8fc5b802a" providerId="ADAL" clId="{4D7C2E94-29DF-40A0-B604-8EC97ABBDE7E}" dt="2024-09-12T21:49:32.598" v="1354" actId="478"/>
          <ac:cxnSpMkLst>
            <pc:docMk/>
            <pc:sldMk cId="752274243" sldId="314"/>
            <ac:cxnSpMk id="34" creationId="{619AE81B-746E-22FC-C1AD-D7467215A6BF}"/>
          </ac:cxnSpMkLst>
        </pc:cxnChg>
        <pc:cxnChg chg="add mod">
          <ac:chgData name="Aliaksandr Melnichenka" userId="86171067-e143-49b7-95cf-56d8fc5b802a" providerId="ADAL" clId="{4D7C2E94-29DF-40A0-B604-8EC97ABBDE7E}" dt="2024-09-12T21:49:25.038" v="1350" actId="14100"/>
          <ac:cxnSpMkLst>
            <pc:docMk/>
            <pc:sldMk cId="752274243" sldId="314"/>
            <ac:cxnSpMk id="35" creationId="{A70487AD-6CE0-7EA2-1EBA-BC15C530D7BE}"/>
          </ac:cxnSpMkLst>
        </pc:cxnChg>
        <pc:cxnChg chg="add mod">
          <ac:chgData name="Aliaksandr Melnichenka" userId="86171067-e143-49b7-95cf-56d8fc5b802a" providerId="ADAL" clId="{4D7C2E94-29DF-40A0-B604-8EC97ABBDE7E}" dt="2024-09-12T21:49:29.758" v="1353" actId="14100"/>
          <ac:cxnSpMkLst>
            <pc:docMk/>
            <pc:sldMk cId="752274243" sldId="314"/>
            <ac:cxnSpMk id="37" creationId="{B5DF08F1-73A5-4DD7-7E00-281212FE3C60}"/>
          </ac:cxnSpMkLst>
        </pc:cxnChg>
        <pc:cxnChg chg="add mod">
          <ac:chgData name="Aliaksandr Melnichenka" userId="86171067-e143-49b7-95cf-56d8fc5b802a" providerId="ADAL" clId="{4D7C2E94-29DF-40A0-B604-8EC97ABBDE7E}" dt="2024-09-12T21:49:42.038" v="1358" actId="14100"/>
          <ac:cxnSpMkLst>
            <pc:docMk/>
            <pc:sldMk cId="752274243" sldId="314"/>
            <ac:cxnSpMk id="44" creationId="{E956B0D5-8CD0-89E7-0EBD-F984ABF96EDE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5:22:30.018" v="2245" actId="1076"/>
        <pc:sldMkLst>
          <pc:docMk/>
          <pc:sldMk cId="1708451946" sldId="315"/>
        </pc:sldMkLst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" creationId="{6EB0E0EF-A0A3-8380-C552-8082F7FFBDE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" creationId="{E5F079C5-395F-EF51-CD7A-554E21989B99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5" creationId="{67819FFF-6755-366D-DE18-A57C99FF9783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8" creationId="{1EBC138E-5E1E-2894-B181-BBB3C6154EA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9" creationId="{209066C3-D03E-D559-47D8-A5BC49AD36AB}"/>
          </ac:spMkLst>
        </pc:spChg>
        <pc:spChg chg="add del mod">
          <ac:chgData name="Aliaksandr Melnichenka" userId="86171067-e143-49b7-95cf-56d8fc5b802a" providerId="ADAL" clId="{4D7C2E94-29DF-40A0-B604-8EC97ABBDE7E}" dt="2024-09-12T22:07:29.232" v="1389" actId="478"/>
          <ac:spMkLst>
            <pc:docMk/>
            <pc:sldMk cId="1708451946" sldId="315"/>
            <ac:spMk id="10" creationId="{D9C9CB1E-A88E-C356-283F-05EFB60A09B6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11" creationId="{63EE8979-3488-6D0C-8A07-7972020953CA}"/>
          </ac:spMkLst>
        </pc:spChg>
        <pc:spChg chg="add del mod">
          <ac:chgData name="Aliaksandr Melnichenka" userId="86171067-e143-49b7-95cf-56d8fc5b802a" providerId="ADAL" clId="{4D7C2E94-29DF-40A0-B604-8EC97ABBDE7E}" dt="2024-09-12T22:31:28.249" v="1471" actId="478"/>
          <ac:spMkLst>
            <pc:docMk/>
            <pc:sldMk cId="1708451946" sldId="315"/>
            <ac:spMk id="12" creationId="{2454C1E8-B14A-6031-2374-3BC1DD62CE25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2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2T22:08:10.478" v="1405" actId="478"/>
          <ac:spMkLst>
            <pc:docMk/>
            <pc:sldMk cId="1708451946" sldId="315"/>
            <ac:spMk id="12" creationId="{62369B52-23BB-2C05-5543-1440598D9A2F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3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2T22:07:17.878" v="1386" actId="478"/>
          <ac:spMkLst>
            <pc:docMk/>
            <pc:sldMk cId="1708451946" sldId="315"/>
            <ac:spMk id="13" creationId="{3AC11013-CC0E-52C0-FD32-0156F5283E83}"/>
          </ac:spMkLst>
        </pc:spChg>
        <pc:spChg chg="add del mod">
          <ac:chgData name="Aliaksandr Melnichenka" userId="86171067-e143-49b7-95cf-56d8fc5b802a" providerId="ADAL" clId="{4D7C2E94-29DF-40A0-B604-8EC97ABBDE7E}" dt="2024-09-12T22:08:07.635" v="1404" actId="478"/>
          <ac:spMkLst>
            <pc:docMk/>
            <pc:sldMk cId="1708451946" sldId="315"/>
            <ac:spMk id="14" creationId="{3FBC9F1D-8692-209A-74DC-A0CB80092008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6" creationId="{01004DCA-1277-CA00-474D-3C62D9292640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7" creationId="{03F30FB7-507D-42F1-9575-AF6AB591E3B9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0" creationId="{7C978AFD-CB89-2645-6F76-70E0C08E33A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2" creationId="{B9B627E6-D18F-79F9-D3F5-482E35710DF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4" creationId="{B8F1ABFF-731C-2166-D6E1-F078CA561F31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5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6" creationId="{97B029EF-C69A-1EDB-FA59-D306080EC78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7" creationId="{CAA3FDC7-4AFC-2F21-7B35-5DEF0CE643CA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8" creationId="{BDD6947A-BC8A-A4F4-CED7-D7B11D600E6F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9" creationId="{20C76F04-D686-2CD6-A2B2-511422D9DF1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1" creationId="{5215AD1B-3B1C-512D-5ABF-1AA153720897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2" creationId="{44AEC73F-A74A-6B16-83CF-B759144878FE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3" creationId="{F592A975-65D7-9B89-5BA2-17222F58D7CF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4" creationId="{48E83191-FFF8-87FB-0B80-ABFC934BE26D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5" creationId="{3093C37E-E6E1-9618-BC43-D3AF82BBD92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6" creationId="{2330EB2E-6B12-FDB6-68AE-ED56A5D0A61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8" creationId="{BC77C036-AB77-240B-C171-F9B7F3A0B0D5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0" creationId="{01622433-5ADA-7496-165E-73C3682C95E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3" creationId="{CC484010-9B45-C42A-4A82-843C1AB504B3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6" creationId="{35C690BA-11D0-D9E9-C45C-1EF054AEADAF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7" creationId="{E308AAD5-65F2-6D34-49AD-D2F1402E7799}"/>
          </ac:spMkLst>
        </pc:sp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8" creationId="{1CCF4315-8C08-31DC-FDA0-35FD7F68891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9" creationId="{BC0E63DE-1EAC-3BF5-F895-9B7E2850DB77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1" creationId="{AAA83A40-A097-3E01-5634-FE0372ED3046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2" creationId="{D6B98A2E-3088-7ED8-1A96-6A5A82A1BF5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4" creationId="{2D80B366-5F2E-2F4E-F07A-983A72652642}"/>
          </ac:picMkLst>
        </pc:pic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" creationId="{3FCAF679-87EE-6939-0F7F-950AE1B6A808}"/>
          </ac:cxnSpMkLst>
        </pc:cxnChg>
        <pc:cxnChg chg="add del mod">
          <ac:chgData name="Aliaksandr Melnichenka" userId="86171067-e143-49b7-95cf-56d8fc5b802a" providerId="ADAL" clId="{4D7C2E94-29DF-40A0-B604-8EC97ABBDE7E}" dt="2024-09-12T22:31:28.249" v="1471" actId="478"/>
          <ac:cxnSpMkLst>
            <pc:docMk/>
            <pc:sldMk cId="1708451946" sldId="315"/>
            <ac:cxnSpMk id="6" creationId="{4716C68C-CADA-A35B-7FEE-A26548B320BE}"/>
          </ac:cxnSpMkLst>
        </pc:cxnChg>
        <pc:cxnChg chg="add del mod">
          <ac:chgData name="Aliaksandr Melnichenka" userId="86171067-e143-49b7-95cf-56d8fc5b802a" providerId="ADAL" clId="{4D7C2E94-29DF-40A0-B604-8EC97ABBDE7E}" dt="2024-09-12T22:08:10.478" v="1405" actId="478"/>
          <ac:cxnSpMkLst>
            <pc:docMk/>
            <pc:sldMk cId="1708451946" sldId="315"/>
            <ac:cxnSpMk id="6" creationId="{61762BBA-BBC1-B965-E38A-CCBC0BF194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6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7" creationId="{F5D2CC7A-66F6-2227-05BD-9089510D9974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0" creationId="{B1A25B33-5D3D-D67B-362F-0E18F19575FD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4" creationId="{D992597C-6605-C37E-5C49-6FD8E305419A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5" creationId="{BA1A1C53-3F42-1462-BE9D-61BD8470271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8" creationId="{BAB2A3C6-EB72-2ACB-8124-8D632618736E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9" creationId="{80BC0784-F1D2-DF96-B2B4-3281F432A9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21" creationId="{A67524D3-E563-8E51-7116-0281B0F5D954}"/>
          </ac:cxnSpMkLst>
        </pc:cxnChg>
        <pc:cxnChg chg="add del mod">
          <ac:chgData name="Aliaksandr Melnichenka" userId="86171067-e143-49b7-95cf-56d8fc5b802a" providerId="ADAL" clId="{4D7C2E94-29DF-40A0-B604-8EC97ABBDE7E}" dt="2024-09-12T22:09:28.449" v="1425" actId="478"/>
          <ac:cxnSpMkLst>
            <pc:docMk/>
            <pc:sldMk cId="1708451946" sldId="315"/>
            <ac:cxnSpMk id="21" creationId="{B26010C6-63BF-AE07-B6DB-A5000AC6EDB8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3" creationId="{7C297B69-C1C4-EAF5-1402-FEAEE4D0469D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0" creationId="{C3266046-FA0B-EF89-F3D0-54655F1232E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7" creationId="{72217FB7-6661-A0EA-3A8C-A833AC40FE05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9" creationId="{0E70A074-68CE-41B7-7DBB-8F1190FE18B2}"/>
          </ac:cxnSpMkLst>
        </pc:cxnChg>
        <pc:cxnChg chg="add mod">
          <ac:chgData name="Aliaksandr Melnichenka" userId="86171067-e143-49b7-95cf-56d8fc5b802a" providerId="ADAL" clId="{4D7C2E94-29DF-40A0-B604-8EC97ABBDE7E}" dt="2024-09-17T15:22:30.018" v="2245" actId="1076"/>
          <ac:cxnSpMkLst>
            <pc:docMk/>
            <pc:sldMk cId="1708451946" sldId="315"/>
            <ac:cxnSpMk id="45" creationId="{562AD0E2-FFBA-3FBF-625F-3C7177BBB0D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00:25:46.276" v="2552" actId="478"/>
        <pc:sldMkLst>
          <pc:docMk/>
          <pc:sldMk cId="478495704" sldId="316"/>
        </pc:sldMkLst>
        <pc:spChg chg="add del">
          <ac:chgData name="Aliaksandr Melnichenka" userId="86171067-e143-49b7-95cf-56d8fc5b802a" providerId="ADAL" clId="{4D7C2E94-29DF-40A0-B604-8EC97ABBDE7E}" dt="2024-09-14T21:47:57.731" v="1474" actId="478"/>
          <ac:spMkLst>
            <pc:docMk/>
            <pc:sldMk cId="478495704" sldId="316"/>
            <ac:spMk id="2" creationId="{EE057034-D790-E040-5F81-E49FFADE6028}"/>
          </ac:spMkLst>
        </pc:spChg>
        <pc:spChg chg="add del">
          <ac:chgData name="Aliaksandr Melnichenka" userId="86171067-e143-49b7-95cf-56d8fc5b802a" providerId="ADAL" clId="{4D7C2E94-29DF-40A0-B604-8EC97ABBDE7E}" dt="2024-09-14T21:48:16.485" v="1476" actId="478"/>
          <ac:spMkLst>
            <pc:docMk/>
            <pc:sldMk cId="478495704" sldId="316"/>
            <ac:spMk id="3" creationId="{1D4E40ED-4920-D092-7840-5C3FB2CBC3E6}"/>
          </ac:spMkLst>
        </pc:spChg>
        <pc:spChg chg="add del">
          <ac:chgData name="Aliaksandr Melnichenka" userId="86171067-e143-49b7-95cf-56d8fc5b802a" providerId="ADAL" clId="{4D7C2E94-29DF-40A0-B604-8EC97ABBDE7E}" dt="2024-09-14T21:48:52.531" v="1478" actId="478"/>
          <ac:spMkLst>
            <pc:docMk/>
            <pc:sldMk cId="478495704" sldId="316"/>
            <ac:spMk id="4" creationId="{F35742AD-A433-CD48-D68E-925A66667D5B}"/>
          </ac:spMkLst>
        </pc:spChg>
        <pc:spChg chg="add mod">
          <ac:chgData name="Aliaksandr Melnichenka" userId="86171067-e143-49b7-95cf-56d8fc5b802a" providerId="ADAL" clId="{4D7C2E94-29DF-40A0-B604-8EC97ABBDE7E}" dt="2024-09-14T23:06:00.213" v="1665" actId="1076"/>
          <ac:spMkLst>
            <pc:docMk/>
            <pc:sldMk cId="478495704" sldId="316"/>
            <ac:spMk id="6" creationId="{A3FC9F64-6ECD-D7BD-ECF1-E8485A297A91}"/>
          </ac:spMkLst>
        </pc:spChg>
        <pc:spChg chg="add del">
          <ac:chgData name="Aliaksandr Melnichenka" userId="86171067-e143-49b7-95cf-56d8fc5b802a" providerId="ADAL" clId="{4D7C2E94-29DF-40A0-B604-8EC97ABBDE7E}" dt="2024-09-14T21:49:39.996" v="1482" actId="11529"/>
          <ac:spMkLst>
            <pc:docMk/>
            <pc:sldMk cId="478495704" sldId="316"/>
            <ac:spMk id="7" creationId="{CA14F142-EF8E-FD05-07E6-80E925CD03B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8" creationId="{784CC5FF-A26E-7144-8A9E-432D394298AC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9" creationId="{2761DC50-76FB-4BB1-7CDE-39A4A1C79683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0" creationId="{8EC6D588-4B29-3BA2-1E2A-8D7A6AED1C64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1" creationId="{929AF372-045F-DA23-402A-B60455E264A2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2" creationId="{0FB7552D-4F3C-CC80-83A5-18C2343221B6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3" creationId="{22C734C1-9E51-B1C2-B0B8-0B0983287F0F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4" creationId="{5E05137D-7B89-06AF-ED6D-7F2B455B689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6" creationId="{3E0EB28A-E922-274B-BB1D-50D63A7F701B}"/>
          </ac:spMkLst>
        </pc:spChg>
        <pc:spChg chg="add mod">
          <ac:chgData name="Aliaksandr Melnichenka" userId="86171067-e143-49b7-95cf-56d8fc5b802a" providerId="ADAL" clId="{4D7C2E94-29DF-40A0-B604-8EC97ABBDE7E}" dt="2024-09-14T23:06:17.667" v="1674" actId="1076"/>
          <ac:spMkLst>
            <pc:docMk/>
            <pc:sldMk cId="478495704" sldId="316"/>
            <ac:spMk id="22" creationId="{D6F2A6C3-A7B9-1A16-1C2F-B1049AD6F52A}"/>
          </ac:spMkLst>
        </pc:spChg>
        <pc:spChg chg="add mod">
          <ac:chgData name="Aliaksandr Melnichenka" userId="86171067-e143-49b7-95cf-56d8fc5b802a" providerId="ADAL" clId="{4D7C2E94-29DF-40A0-B604-8EC97ABBDE7E}" dt="2024-09-14T23:06:43.964" v="1685" actId="20577"/>
          <ac:spMkLst>
            <pc:docMk/>
            <pc:sldMk cId="478495704" sldId="316"/>
            <ac:spMk id="27" creationId="{116FD0B1-B294-F6A6-3753-1C96B6846475}"/>
          </ac:spMkLst>
        </pc:spChg>
        <pc:spChg chg="add mod">
          <ac:chgData name="Aliaksandr Melnichenka" userId="86171067-e143-49b7-95cf-56d8fc5b802a" providerId="ADAL" clId="{4D7C2E94-29DF-40A0-B604-8EC97ABBDE7E}" dt="2024-09-14T23:06:45.776" v="1686" actId="571"/>
          <ac:spMkLst>
            <pc:docMk/>
            <pc:sldMk cId="478495704" sldId="316"/>
            <ac:spMk id="29" creationId="{F38D8832-0BCB-E8C0-CBD0-CF6B073E39D6}"/>
          </ac:spMkLst>
        </pc:spChg>
        <pc:spChg chg="add mod">
          <ac:chgData name="Aliaksandr Melnichenka" userId="86171067-e143-49b7-95cf-56d8fc5b802a" providerId="ADAL" clId="{4D7C2E94-29DF-40A0-B604-8EC97ABBDE7E}" dt="2024-09-14T23:06:50.795" v="1689" actId="20577"/>
          <ac:spMkLst>
            <pc:docMk/>
            <pc:sldMk cId="478495704" sldId="316"/>
            <ac:spMk id="31" creationId="{C5097815-8DED-8B2E-03D0-B300FD5FBBBE}"/>
          </ac:spMkLst>
        </pc:spChg>
        <pc:spChg chg="add mod">
          <ac:chgData name="Aliaksandr Melnichenka" userId="86171067-e143-49b7-95cf-56d8fc5b802a" providerId="ADAL" clId="{4D7C2E94-29DF-40A0-B604-8EC97ABBDE7E}" dt="2024-09-14T23:07:34.208" v="1702" actId="1076"/>
          <ac:spMkLst>
            <pc:docMk/>
            <pc:sldMk cId="478495704" sldId="316"/>
            <ac:spMk id="33" creationId="{B0993AA8-C2DB-6822-A17D-3054E6DD5757}"/>
          </ac:spMkLst>
        </pc:spChg>
        <pc:spChg chg="add mod">
          <ac:chgData name="Aliaksandr Melnichenka" userId="86171067-e143-49b7-95cf-56d8fc5b802a" providerId="ADAL" clId="{4D7C2E94-29DF-40A0-B604-8EC97ABBDE7E}" dt="2024-09-14T23:07:52.383" v="1707" actId="1076"/>
          <ac:spMkLst>
            <pc:docMk/>
            <pc:sldMk cId="478495704" sldId="316"/>
            <ac:spMk id="36" creationId="{30EAE7BA-3FEE-66B4-A586-8C2767C12618}"/>
          </ac:spMkLst>
        </pc:spChg>
        <pc:spChg chg="add mod">
          <ac:chgData name="Aliaksandr Melnichenka" userId="86171067-e143-49b7-95cf-56d8fc5b802a" providerId="ADAL" clId="{4D7C2E94-29DF-40A0-B604-8EC97ABBDE7E}" dt="2024-09-14T23:10:24.677" v="1767" actId="255"/>
          <ac:spMkLst>
            <pc:docMk/>
            <pc:sldMk cId="478495704" sldId="316"/>
            <ac:spMk id="42" creationId="{D4828C0F-0319-4A83-654B-C901512BC616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1" creationId="{4E01DB95-7978-E135-F477-8E342F062785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3" creationId="{D7B704AF-B13D-2E7D-1E25-8AE4FD698420}"/>
          </ac:spMkLst>
        </pc:spChg>
        <pc:spChg chg="add del mod">
          <ac:chgData name="Aliaksandr Melnichenka" userId="86171067-e143-49b7-95cf-56d8fc5b802a" providerId="ADAL" clId="{4D7C2E94-29DF-40A0-B604-8EC97ABBDE7E}" dt="2024-09-14T23:11:06.362" v="1812" actId="21"/>
          <ac:spMkLst>
            <pc:docMk/>
            <pc:sldMk cId="478495704" sldId="316"/>
            <ac:spMk id="55" creationId="{748CADE6-9838-0619-0391-B2713CD6B7C0}"/>
          </ac:spMkLst>
        </pc:spChg>
        <pc:spChg chg="add mod">
          <ac:chgData name="Aliaksandr Melnichenka" userId="86171067-e143-49b7-95cf-56d8fc5b802a" providerId="ADAL" clId="{4D7C2E94-29DF-40A0-B604-8EC97ABBDE7E}" dt="2024-09-14T23:11:36.893" v="1832" actId="1076"/>
          <ac:spMkLst>
            <pc:docMk/>
            <pc:sldMk cId="478495704" sldId="316"/>
            <ac:spMk id="59" creationId="{748CADE6-9838-0619-0391-B2713CD6B7C0}"/>
          </ac:spMkLst>
        </pc:spChg>
        <pc:picChg chg="add mod">
          <ac:chgData name="Aliaksandr Melnichenka" userId="86171067-e143-49b7-95cf-56d8fc5b802a" providerId="ADAL" clId="{4D7C2E94-29DF-40A0-B604-8EC97ABBDE7E}" dt="2024-09-14T23:04:52.137" v="1644"/>
          <ac:picMkLst>
            <pc:docMk/>
            <pc:sldMk cId="478495704" sldId="316"/>
            <ac:picMk id="3" creationId="{FE8AFC3D-C1E4-B807-B051-C8EDCF1B1F09}"/>
          </ac:picMkLst>
        </pc:picChg>
        <pc:picChg chg="add mod">
          <ac:chgData name="Aliaksandr Melnichenka" userId="86171067-e143-49b7-95cf-56d8fc5b802a" providerId="ADAL" clId="{4D7C2E94-29DF-40A0-B604-8EC97ABBDE7E}" dt="2024-09-14T23:07:31.771" v="1701" actId="1076"/>
          <ac:picMkLst>
            <pc:docMk/>
            <pc:sldMk cId="478495704" sldId="316"/>
            <ac:picMk id="5" creationId="{47AB623F-6BA2-81CD-51C6-A8CF2F58CAE9}"/>
          </ac:picMkLst>
        </pc:picChg>
        <pc:picChg chg="add del mod">
          <ac:chgData name="Aliaksandr Melnichenka" userId="86171067-e143-49b7-95cf-56d8fc5b802a" providerId="ADAL" clId="{4D7C2E94-29DF-40A0-B604-8EC97ABBDE7E}" dt="2024-09-14T21:52:31.790" v="1641" actId="478"/>
          <ac:picMkLst>
            <pc:docMk/>
            <pc:sldMk cId="478495704" sldId="316"/>
            <ac:picMk id="6" creationId="{94AF8D5C-90DC-702C-01A5-2D0AFE31A98F}"/>
          </ac:picMkLst>
        </pc:picChg>
        <pc:picChg chg="add mod">
          <ac:chgData name="Aliaksandr Melnichenka" userId="86171067-e143-49b7-95cf-56d8fc5b802a" providerId="ADAL" clId="{4D7C2E94-29DF-40A0-B604-8EC97ABBDE7E}" dt="2024-09-14T23:08:25.103" v="1712" actId="1076"/>
          <ac:picMkLst>
            <pc:docMk/>
            <pc:sldMk cId="478495704" sldId="316"/>
            <ac:picMk id="37" creationId="{B6EDFF6A-03CE-20F4-ED25-75DBAFF6E17A}"/>
          </ac:picMkLst>
        </pc:picChg>
        <pc:picChg chg="add del mod">
          <ac:chgData name="Aliaksandr Melnichenka" userId="86171067-e143-49b7-95cf-56d8fc5b802a" providerId="ADAL" clId="{4D7C2E94-29DF-40A0-B604-8EC97ABBDE7E}" dt="2024-09-18T00:25:46.276" v="2552" actId="478"/>
          <ac:picMkLst>
            <pc:docMk/>
            <pc:sldMk cId="478495704" sldId="316"/>
            <ac:picMk id="38" creationId="{8A8BD469-1211-BAF1-773B-AA4C7A80EDC7}"/>
          </ac:picMkLst>
        </pc:picChg>
        <pc:cxnChg chg="add mod">
          <ac:chgData name="Aliaksandr Melnichenka" userId="86171067-e143-49b7-95cf-56d8fc5b802a" providerId="ADAL" clId="{4D7C2E94-29DF-40A0-B604-8EC97ABBDE7E}" dt="2024-09-14T23:05:56.540" v="1664" actId="1076"/>
          <ac:cxnSpMkLst>
            <pc:docMk/>
            <pc:sldMk cId="478495704" sldId="316"/>
            <ac:cxnSpMk id="7" creationId="{2071AA93-8764-DA41-6A81-A3CD45A6AA37}"/>
          </ac:cxnSpMkLst>
        </pc:cxnChg>
        <pc:cxnChg chg="add mod">
          <ac:chgData name="Aliaksandr Melnichenka" userId="86171067-e143-49b7-95cf-56d8fc5b802a" providerId="ADAL" clId="{4D7C2E94-29DF-40A0-B604-8EC97ABBDE7E}" dt="2024-09-14T23:04:55.155" v="1645" actId="1076"/>
          <ac:cxnSpMkLst>
            <pc:docMk/>
            <pc:sldMk cId="478495704" sldId="316"/>
            <ac:cxnSpMk id="15" creationId="{2CF55E91-AB64-2F74-FE77-52D2550C9935}"/>
          </ac:cxnSpMkLst>
        </pc:cxnChg>
        <pc:cxnChg chg="add mod">
          <ac:chgData name="Aliaksandr Melnichenka" userId="86171067-e143-49b7-95cf-56d8fc5b802a" providerId="ADAL" clId="{4D7C2E94-29DF-40A0-B604-8EC97ABBDE7E}" dt="2024-09-14T23:05:43.856" v="1658"/>
          <ac:cxnSpMkLst>
            <pc:docMk/>
            <pc:sldMk cId="478495704" sldId="316"/>
            <ac:cxnSpMk id="19" creationId="{D3356192-C8E6-D5D9-4E6E-C6A331407720}"/>
          </ac:cxnSpMkLst>
        </pc:cxnChg>
        <pc:cxnChg chg="add mod">
          <ac:chgData name="Aliaksandr Melnichenka" userId="86171067-e143-49b7-95cf-56d8fc5b802a" providerId="ADAL" clId="{4D7C2E94-29DF-40A0-B604-8EC97ABBDE7E}" dt="2024-09-14T23:06:15.292" v="1673" actId="1076"/>
          <ac:cxnSpMkLst>
            <pc:docMk/>
            <pc:sldMk cId="478495704" sldId="316"/>
            <ac:cxnSpMk id="20" creationId="{DDB67BAC-2092-5CEC-E133-654B64379857}"/>
          </ac:cxnSpMkLst>
        </pc:cxnChg>
        <pc:cxnChg chg="add mod">
          <ac:chgData name="Aliaksandr Melnichenka" userId="86171067-e143-49b7-95cf-56d8fc5b802a" providerId="ADAL" clId="{4D7C2E94-29DF-40A0-B604-8EC97ABBDE7E}" dt="2024-09-14T23:06:36.801" v="1677" actId="1076"/>
          <ac:cxnSpMkLst>
            <pc:docMk/>
            <pc:sldMk cId="478495704" sldId="316"/>
            <ac:cxnSpMk id="26" creationId="{8D54A3F6-732A-2295-C365-28ABDEE5F5D6}"/>
          </ac:cxnSpMkLst>
        </pc:cxnChg>
        <pc:cxnChg chg="add mod">
          <ac:chgData name="Aliaksandr Melnichenka" userId="86171067-e143-49b7-95cf-56d8fc5b802a" providerId="ADAL" clId="{4D7C2E94-29DF-40A0-B604-8EC97ABBDE7E}" dt="2024-09-14T23:06:45.776" v="1686" actId="571"/>
          <ac:cxnSpMkLst>
            <pc:docMk/>
            <pc:sldMk cId="478495704" sldId="316"/>
            <ac:cxnSpMk id="28" creationId="{BA99435B-BE79-6367-D03D-488EB72523C5}"/>
          </ac:cxnSpMkLst>
        </pc:cxnChg>
        <pc:cxnChg chg="add mod">
          <ac:chgData name="Aliaksandr Melnichenka" userId="86171067-e143-49b7-95cf-56d8fc5b802a" providerId="ADAL" clId="{4D7C2E94-29DF-40A0-B604-8EC97ABBDE7E}" dt="2024-09-14T23:06:49.482" v="1688" actId="1076"/>
          <ac:cxnSpMkLst>
            <pc:docMk/>
            <pc:sldMk cId="478495704" sldId="316"/>
            <ac:cxnSpMk id="30" creationId="{050C911F-7B19-50F8-071E-37F2CB5C6E1F}"/>
          </ac:cxnSpMkLst>
        </pc:cxnChg>
        <pc:cxnChg chg="add mod">
          <ac:chgData name="Aliaksandr Melnichenka" userId="86171067-e143-49b7-95cf-56d8fc5b802a" providerId="ADAL" clId="{4D7C2E94-29DF-40A0-B604-8EC97ABBDE7E}" dt="2024-09-14T23:07:46.702" v="1705" actId="692"/>
          <ac:cxnSpMkLst>
            <pc:docMk/>
            <pc:sldMk cId="478495704" sldId="316"/>
            <ac:cxnSpMk id="32" creationId="{17EE3C75-66FA-885E-6D7E-3230E679BEFE}"/>
          </ac:cxnSpMkLst>
        </pc:cxnChg>
        <pc:cxnChg chg="add mod">
          <ac:chgData name="Aliaksandr Melnichenka" userId="86171067-e143-49b7-95cf-56d8fc5b802a" providerId="ADAL" clId="{4D7C2E94-29DF-40A0-B604-8EC97ABBDE7E}" dt="2024-09-14T23:07:35.522" v="1703"/>
          <ac:cxnSpMkLst>
            <pc:docMk/>
            <pc:sldMk cId="478495704" sldId="316"/>
            <ac:cxnSpMk id="34" creationId="{679F27E3-2A37-C0CF-7F6B-8439EFA7A4D7}"/>
          </ac:cxnSpMkLst>
        </pc:cxnChg>
        <pc:cxnChg chg="add mod">
          <ac:chgData name="Aliaksandr Melnichenka" userId="86171067-e143-49b7-95cf-56d8fc5b802a" providerId="ADAL" clId="{4D7C2E94-29DF-40A0-B604-8EC97ABBDE7E}" dt="2024-09-14T23:08:01.425" v="1709" actId="692"/>
          <ac:cxnSpMkLst>
            <pc:docMk/>
            <pc:sldMk cId="478495704" sldId="316"/>
            <ac:cxnSpMk id="35" creationId="{F8AA582F-355F-67F0-886C-005A38BAE6F2}"/>
          </ac:cxnSpMkLst>
        </pc:cxnChg>
        <pc:cxnChg chg="add mod">
          <ac:chgData name="Aliaksandr Melnichenka" userId="86171067-e143-49b7-95cf-56d8fc5b802a" providerId="ADAL" clId="{4D7C2E94-29DF-40A0-B604-8EC97ABBDE7E}" dt="2024-09-14T23:10:04.546" v="1765" actId="1038"/>
          <ac:cxnSpMkLst>
            <pc:docMk/>
            <pc:sldMk cId="478495704" sldId="316"/>
            <ac:cxnSpMk id="39" creationId="{55182EAE-8F23-3E23-06BB-BD0AD075175E}"/>
          </ac:cxnSpMkLst>
        </pc:cxnChg>
        <pc:cxnChg chg="add mod ord">
          <ac:chgData name="Aliaksandr Melnichenka" userId="86171067-e143-49b7-95cf-56d8fc5b802a" providerId="ADAL" clId="{4D7C2E94-29DF-40A0-B604-8EC97ABBDE7E}" dt="2024-09-14T23:09:12.431" v="1726" actId="692"/>
          <ac:cxnSpMkLst>
            <pc:docMk/>
            <pc:sldMk cId="478495704" sldId="316"/>
            <ac:cxnSpMk id="40" creationId="{62799FB1-3F43-F68D-C50D-AE5D437191EC}"/>
          </ac:cxnSpMkLst>
        </pc:cxnChg>
        <pc:cxnChg chg="add del mod">
          <ac:chgData name="Aliaksandr Melnichenka" userId="86171067-e143-49b7-95cf-56d8fc5b802a" providerId="ADAL" clId="{4D7C2E94-29DF-40A0-B604-8EC97ABBDE7E}" dt="2024-09-14T23:11:24.767" v="1826" actId="478"/>
          <ac:cxnSpMkLst>
            <pc:docMk/>
            <pc:sldMk cId="478495704" sldId="316"/>
            <ac:cxnSpMk id="41" creationId="{F097D2F3-8A26-BD32-FAA4-73356BD4332B}"/>
          </ac:cxnSpMkLst>
        </pc:cxnChg>
        <pc:cxnChg chg="add mod">
          <ac:chgData name="Aliaksandr Melnichenka" userId="86171067-e143-49b7-95cf-56d8fc5b802a" providerId="ADAL" clId="{4D7C2E94-29DF-40A0-B604-8EC97ABBDE7E}" dt="2024-09-14T23:09:17.463" v="1728" actId="1076"/>
          <ac:cxnSpMkLst>
            <pc:docMk/>
            <pc:sldMk cId="478495704" sldId="316"/>
            <ac:cxnSpMk id="46" creationId="{99A7C989-EC5D-0C31-FB96-087C9EFF01FB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48" creationId="{A4F8C376-063D-D32C-7B5E-FE44270C9FF7}"/>
          </ac:cxnSpMkLst>
        </pc:cxnChg>
        <pc:cxnChg chg="add del mod">
          <ac:chgData name="Aliaksandr Melnichenka" userId="86171067-e143-49b7-95cf-56d8fc5b802a" providerId="ADAL" clId="{4D7C2E94-29DF-40A0-B604-8EC97ABBDE7E}" dt="2024-09-14T23:11:01.160" v="1810" actId="478"/>
          <ac:cxnSpMkLst>
            <pc:docMk/>
            <pc:sldMk cId="478495704" sldId="316"/>
            <ac:cxnSpMk id="49" creationId="{46FAE51D-8E11-7158-4BDA-7D53EF55E507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0" creationId="{DA4BA96C-E765-DDB3-A496-30F27814C35E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2" creationId="{C082F486-9F18-2668-8537-5432357BE142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4" creationId="{769CBA55-9B8D-4856-2618-0477B5428F8C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6" creationId="{45E9E7A4-E39A-5FAA-E453-E21D990C39D4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7" creationId="{A4F8C376-063D-D32C-7B5E-FE44270C9FF7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8" creationId="{769CBA55-9B8D-4856-2618-0477B5428F8C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60" creationId="{45E9E7A4-E39A-5FAA-E453-E21D990C39D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6:13:42.733" v="3242" actId="20577"/>
        <pc:sldMkLst>
          <pc:docMk/>
          <pc:sldMk cId="2605263611" sldId="317"/>
        </pc:sldMkLst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4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5" creationId="{111B585F-525A-1159-DC32-A1803242BD43}"/>
          </ac:spMkLst>
        </pc:spChg>
        <pc:spChg chg="add del mod">
          <ac:chgData name="Aliaksandr Melnichenka" userId="86171067-e143-49b7-95cf-56d8fc5b802a" providerId="ADAL" clId="{4D7C2E94-29DF-40A0-B604-8EC97ABBDE7E}" dt="2024-09-16T01:37:40.441" v="1844" actId="478"/>
          <ac:spMkLst>
            <pc:docMk/>
            <pc:sldMk cId="2605263611" sldId="317"/>
            <ac:spMk id="7" creationId="{FC229AA3-6784-C4F8-73B6-26CAF66542AC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8" creationId="{80FCDC47-ED08-E5D3-63DF-0165BCA5812B}"/>
          </ac:spMkLst>
        </pc:spChg>
        <pc:spChg chg="add del mod">
          <ac:chgData name="Aliaksandr Melnichenka" userId="86171067-e143-49b7-95cf-56d8fc5b802a" providerId="ADAL" clId="{4D7C2E94-29DF-40A0-B604-8EC97ABBDE7E}" dt="2024-09-16T01:37:11.832" v="1835" actId="478"/>
          <ac:spMkLst>
            <pc:docMk/>
            <pc:sldMk cId="2605263611" sldId="317"/>
            <ac:spMk id="9" creationId="{269AC713-70F8-4D0A-0A1C-B5816026A8A6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12" creationId="{C3F5D414-2C7C-0416-DDD5-F66D0C46D076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4" creationId="{CDF89213-7572-76E7-502B-1B4FADAD67C5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5" creationId="{13FC3A25-E029-2B82-32E7-6516B5ACAC6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6" creationId="{01004DCA-1277-CA00-474D-3C62D9292640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7" creationId="{03F30FB7-507D-42F1-9575-AF6AB591E3B9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20" creationId="{7C978AFD-CB89-2645-6F76-70E0C08E33AB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2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21:29:08.604" v="2066" actId="1076"/>
          <ac:spMkLst>
            <pc:docMk/>
            <pc:sldMk cId="2605263611" sldId="317"/>
            <ac:spMk id="35" creationId="{59D73BD1-BDDE-B319-240C-7A045AD005E3}"/>
          </ac:spMkLst>
        </pc:spChg>
        <pc:spChg chg="add mod">
          <ac:chgData name="Aliaksandr Melnichenka" userId="86171067-e143-49b7-95cf-56d8fc5b802a" providerId="ADAL" clId="{4D7C2E94-29DF-40A0-B604-8EC97ABBDE7E}" dt="2024-09-16T21:26:25.387" v="2003" actId="207"/>
          <ac:spMkLst>
            <pc:docMk/>
            <pc:sldMk cId="2605263611" sldId="317"/>
            <ac:spMk id="38" creationId="{5A8A8CBC-14BE-FF79-2CD4-38A0EF1CBFB3}"/>
          </ac:spMkLst>
        </pc:spChg>
        <pc:spChg chg="add mod">
          <ac:chgData name="Aliaksandr Melnichenka" userId="86171067-e143-49b7-95cf-56d8fc5b802a" providerId="ADAL" clId="{4D7C2E94-29DF-40A0-B604-8EC97ABBDE7E}" dt="2024-09-16T21:26:43.629" v="2006" actId="20577"/>
          <ac:spMkLst>
            <pc:docMk/>
            <pc:sldMk cId="2605263611" sldId="317"/>
            <ac:spMk id="40" creationId="{62A9945A-8BAD-81C8-CB40-8FF5E4349891}"/>
          </ac:spMkLst>
        </pc:spChg>
        <pc:spChg chg="add mod">
          <ac:chgData name="Aliaksandr Melnichenka" userId="86171067-e143-49b7-95cf-56d8fc5b802a" providerId="ADAL" clId="{4D7C2E94-29DF-40A0-B604-8EC97ABBDE7E}" dt="2024-09-16T21:27:27.541" v="2032" actId="255"/>
          <ac:spMkLst>
            <pc:docMk/>
            <pc:sldMk cId="2605263611" sldId="317"/>
            <ac:spMk id="46" creationId="{38B7EAA3-7C53-97C8-73BA-9C44347F1BCB}"/>
          </ac:spMkLst>
        </pc:spChg>
        <pc:spChg chg="add mod">
          <ac:chgData name="Aliaksandr Melnichenka" userId="86171067-e143-49b7-95cf-56d8fc5b802a" providerId="ADAL" clId="{4D7C2E94-29DF-40A0-B604-8EC97ABBDE7E}" dt="2024-09-16T21:35:30.202" v="2081" actId="20577"/>
          <ac:spMkLst>
            <pc:docMk/>
            <pc:sldMk cId="2605263611" sldId="317"/>
            <ac:spMk id="48" creationId="{4538E883-CC76-4B91-2E76-253B374909EA}"/>
          </ac:spMkLst>
        </pc:spChg>
        <pc:spChg chg="add mod">
          <ac:chgData name="Aliaksandr Melnichenka" userId="86171067-e143-49b7-95cf-56d8fc5b802a" providerId="ADAL" clId="{4D7C2E94-29DF-40A0-B604-8EC97ABBDE7E}" dt="2024-09-20T16:13:42.733" v="3242" actId="20577"/>
          <ac:spMkLst>
            <pc:docMk/>
            <pc:sldMk cId="2605263611" sldId="317"/>
            <ac:spMk id="51" creationId="{57C88BE7-E752-A8BB-14BA-1997B7482D59}"/>
          </ac:spMkLst>
        </pc:spChg>
        <pc:spChg chg="add mod">
          <ac:chgData name="Aliaksandr Melnichenka" userId="86171067-e143-49b7-95cf-56d8fc5b802a" providerId="ADAL" clId="{4D7C2E94-29DF-40A0-B604-8EC97ABBDE7E}" dt="2024-09-16T21:29:13.276" v="2067" actId="1076"/>
          <ac:spMkLst>
            <pc:docMk/>
            <pc:sldMk cId="2605263611" sldId="317"/>
            <ac:spMk id="53" creationId="{61B81DF0-5886-B67A-8482-B76F7F8AF1FD}"/>
          </ac:spMkLst>
        </pc:spChg>
        <pc:spChg chg="add mod">
          <ac:chgData name="Aliaksandr Melnichenka" userId="86171067-e143-49b7-95cf-56d8fc5b802a" providerId="ADAL" clId="{4D7C2E94-29DF-40A0-B604-8EC97ABBDE7E}" dt="2024-09-16T21:29:48.955" v="2075" actId="1076"/>
          <ac:spMkLst>
            <pc:docMk/>
            <pc:sldMk cId="2605263611" sldId="317"/>
            <ac:spMk id="55" creationId="{AB2402BA-1CAC-9D6C-6DE9-4A4076EA6D1F}"/>
          </ac:spMkLst>
        </pc:spChg>
        <pc:picChg chg="add del mod">
          <ac:chgData name="Aliaksandr Melnichenka" userId="86171067-e143-49b7-95cf-56d8fc5b802a" providerId="ADAL" clId="{4D7C2E94-29DF-40A0-B604-8EC97ABBDE7E}" dt="2024-09-16T13:25:30.549" v="1892" actId="478"/>
          <ac:picMkLst>
            <pc:docMk/>
            <pc:sldMk cId="2605263611" sldId="317"/>
            <ac:picMk id="6" creationId="{00DA376A-B92D-3076-61E5-9441BA17F128}"/>
          </ac:picMkLst>
        </pc:picChg>
        <pc:picChg chg="add mod modCrop">
          <ac:chgData name="Aliaksandr Melnichenka" userId="86171067-e143-49b7-95cf-56d8fc5b802a" providerId="ADAL" clId="{4D7C2E94-29DF-40A0-B604-8EC97ABBDE7E}" dt="2024-09-16T13:26:38.261" v="1908" actId="1076"/>
          <ac:picMkLst>
            <pc:docMk/>
            <pc:sldMk cId="2605263611" sldId="317"/>
            <ac:picMk id="8" creationId="{3436BB0B-16BA-C28A-F55B-A95ABAEAE97A}"/>
          </ac:picMkLst>
        </pc:picChg>
        <pc:picChg chg="add mod modCrop">
          <ac:chgData name="Aliaksandr Melnichenka" userId="86171067-e143-49b7-95cf-56d8fc5b802a" providerId="ADAL" clId="{4D7C2E94-29DF-40A0-B604-8EC97ABBDE7E}" dt="2024-09-16T21:22:30.100" v="1932" actId="1037"/>
          <ac:picMkLst>
            <pc:docMk/>
            <pc:sldMk cId="2605263611" sldId="317"/>
            <ac:picMk id="10" creationId="{8FA39B17-6E46-3D6F-B99F-58314E350877}"/>
          </ac:picMkLst>
        </pc:picChg>
        <pc:picChg chg="add mod">
          <ac:chgData name="Aliaksandr Melnichenka" userId="86171067-e143-49b7-95cf-56d8fc5b802a" providerId="ADAL" clId="{4D7C2E94-29DF-40A0-B604-8EC97ABBDE7E}" dt="2024-09-16T13:27:07.280" v="1916" actId="1076"/>
          <ac:picMkLst>
            <pc:docMk/>
            <pc:sldMk cId="2605263611" sldId="317"/>
            <ac:picMk id="11" creationId="{5334B0FA-26FF-ACD1-A5B0-D67C2C516B83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3" creationId="{33334F94-62AD-043B-8DB0-234FEABAE90C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4" creationId="{3C019C64-ADC6-737E-BE19-AFA599B065B5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5" creationId="{2B3EDDA9-BD9B-46C6-0BA9-CED1758047C9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21" creationId="{182F21C1-3B90-417D-F1CE-95227BF60CF2}"/>
          </ac:picMkLst>
        </pc:pic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" creationId="{B1A25B33-5D3D-D67B-362F-0E18F19575FD}"/>
          </ac:cxnSpMkLst>
        </pc:cxnChg>
        <pc:cxnChg chg="add del mod">
          <ac:chgData name="Aliaksandr Melnichenka" userId="86171067-e143-49b7-95cf-56d8fc5b802a" providerId="ADAL" clId="{4D7C2E94-29DF-40A0-B604-8EC97ABBDE7E}" dt="2024-09-16T01:37:11.832" v="1835" actId="478"/>
          <ac:cxnSpMkLst>
            <pc:docMk/>
            <pc:sldMk cId="2605263611" sldId="317"/>
            <ac:cxnSpMk id="6" creationId="{F0FD9AB7-D746-498C-F10B-6F2CF24572A4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0" creationId="{2AA9F38A-632C-FABA-EA47-5E7C1B84A242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1" creationId="{3A2A73B7-D040-5885-52C3-B0CB5DBD9A5F}"/>
          </ac:cxnSpMkLst>
        </pc:cxnChg>
        <pc:cxnChg chg="add mod">
          <ac:chgData name="Aliaksandr Melnichenka" userId="86171067-e143-49b7-95cf-56d8fc5b802a" providerId="ADAL" clId="{4D7C2E94-29DF-40A0-B604-8EC97ABBDE7E}" dt="2024-09-16T21:24:02.844" v="1964" actId="14100"/>
          <ac:cxnSpMkLst>
            <pc:docMk/>
            <pc:sldMk cId="2605263611" sldId="317"/>
            <ac:cxnSpMk id="12" creationId="{CF8C33C6-7638-910D-6D33-09C945231BCF}"/>
          </ac:cxnSpMkLst>
        </pc:cxnChg>
        <pc:cxnChg chg="add del mod">
          <ac:chgData name="Aliaksandr Melnichenka" userId="86171067-e143-49b7-95cf-56d8fc5b802a" providerId="ADAL" clId="{4D7C2E94-29DF-40A0-B604-8EC97ABBDE7E}" dt="2024-09-16T01:37:18.900" v="1836" actId="478"/>
          <ac:cxnSpMkLst>
            <pc:docMk/>
            <pc:sldMk cId="2605263611" sldId="317"/>
            <ac:cxnSpMk id="13" creationId="{2DB31775-B299-8D37-4826-F02D27BC98F9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8" creationId="{BAB2A3C6-EB72-2ACB-8124-8D632618736E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9" creationId="{D992597C-6605-C37E-5C49-6FD8E305419A}"/>
          </ac:cxnSpMkLst>
        </pc:cxnChg>
        <pc:cxnChg chg="add del mod">
          <ac:chgData name="Aliaksandr Melnichenka" userId="86171067-e143-49b7-95cf-56d8fc5b802a" providerId="ADAL" clId="{4D7C2E94-29DF-40A0-B604-8EC97ABBDE7E}" dt="2024-09-16T01:38:45.998" v="1865" actId="478"/>
          <ac:cxnSpMkLst>
            <pc:docMk/>
            <pc:sldMk cId="2605263611" sldId="317"/>
            <ac:cxnSpMk id="21" creationId="{CC0BCEDE-2B73-D7E2-EAD5-922D4DC1786E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2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21:24:44.787" v="1976" actId="14100"/>
          <ac:cxnSpMkLst>
            <pc:docMk/>
            <pc:sldMk cId="2605263611" sldId="317"/>
            <ac:cxnSpMk id="24" creationId="{B516353F-DC3C-4A56-EA3D-4CC38AC70B7D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7" creationId="{A67524D3-E563-8E51-7116-0281B0F5D954}"/>
          </ac:cxnSpMkLst>
        </pc:cxnChg>
        <pc:cxnChg chg="add mod">
          <ac:chgData name="Aliaksandr Melnichenka" userId="86171067-e143-49b7-95cf-56d8fc5b802a" providerId="ADAL" clId="{4D7C2E94-29DF-40A0-B604-8EC97ABBDE7E}" dt="2024-09-16T21:24:41.974" v="1975" actId="14100"/>
          <ac:cxnSpMkLst>
            <pc:docMk/>
            <pc:sldMk cId="2605263611" sldId="317"/>
            <ac:cxnSpMk id="30" creationId="{DF15F23D-6799-F830-9EE6-9B2C46EA7695}"/>
          </ac:cxnSpMkLst>
        </pc:cxnChg>
        <pc:cxnChg chg="add mod">
          <ac:chgData name="Aliaksandr Melnichenka" userId="86171067-e143-49b7-95cf-56d8fc5b802a" providerId="ADAL" clId="{4D7C2E94-29DF-40A0-B604-8EC97ABBDE7E}" dt="2024-09-16T21:27:39.950" v="2040" actId="692"/>
          <ac:cxnSpMkLst>
            <pc:docMk/>
            <pc:sldMk cId="2605263611" sldId="317"/>
            <ac:cxnSpMk id="34" creationId="{360C1CA1-8FC2-FEA2-762D-9509B23738F2}"/>
          </ac:cxnSpMkLst>
        </pc:cxnChg>
        <pc:cxnChg chg="add mod">
          <ac:chgData name="Aliaksandr Melnichenka" userId="86171067-e143-49b7-95cf-56d8fc5b802a" providerId="ADAL" clId="{4D7C2E94-29DF-40A0-B604-8EC97ABBDE7E}" dt="2024-09-16T21:27:34.948" v="2037" actId="692"/>
          <ac:cxnSpMkLst>
            <pc:docMk/>
            <pc:sldMk cId="2605263611" sldId="317"/>
            <ac:cxnSpMk id="37" creationId="{A8F76D9E-9204-23C0-3C2A-81585A54F2EA}"/>
          </ac:cxnSpMkLst>
        </pc:cxnChg>
        <pc:cxnChg chg="add mod">
          <ac:chgData name="Aliaksandr Melnichenka" userId="86171067-e143-49b7-95cf-56d8fc5b802a" providerId="ADAL" clId="{4D7C2E94-29DF-40A0-B604-8EC97ABBDE7E}" dt="2024-09-16T21:26:40.910" v="2005" actId="1076"/>
          <ac:cxnSpMkLst>
            <pc:docMk/>
            <pc:sldMk cId="2605263611" sldId="317"/>
            <ac:cxnSpMk id="39" creationId="{9C8EC9DC-12A7-A6A6-BD74-E111DF8CFEE2}"/>
          </ac:cxnSpMkLst>
        </pc:cxnChg>
        <pc:cxnChg chg="add mod">
          <ac:chgData name="Aliaksandr Melnichenka" userId="86171067-e143-49b7-95cf-56d8fc5b802a" providerId="ADAL" clId="{4D7C2E94-29DF-40A0-B604-8EC97ABBDE7E}" dt="2024-09-16T21:27:30.463" v="2035" actId="692"/>
          <ac:cxnSpMkLst>
            <pc:docMk/>
            <pc:sldMk cId="2605263611" sldId="317"/>
            <ac:cxnSpMk id="41" creationId="{3459CA06-8573-F240-A1B8-239579C3471E}"/>
          </ac:cxnSpMkLst>
        </pc:cxnChg>
        <pc:cxnChg chg="add mod">
          <ac:chgData name="Aliaksandr Melnichenka" userId="86171067-e143-49b7-95cf-56d8fc5b802a" providerId="ADAL" clId="{4D7C2E94-29DF-40A0-B604-8EC97ABBDE7E}" dt="2024-09-16T21:28:06.398" v="2048" actId="14100"/>
          <ac:cxnSpMkLst>
            <pc:docMk/>
            <pc:sldMk cId="2605263611" sldId="317"/>
            <ac:cxnSpMk id="47" creationId="{F4B2E0EB-70B9-36FD-1D97-665AAFBD6567}"/>
          </ac:cxnSpMkLst>
        </pc:cxnChg>
        <pc:cxnChg chg="add mod">
          <ac:chgData name="Aliaksandr Melnichenka" userId="86171067-e143-49b7-95cf-56d8fc5b802a" providerId="ADAL" clId="{4D7C2E94-29DF-40A0-B604-8EC97ABBDE7E}" dt="2024-09-16T21:28:26.401" v="2052" actId="1076"/>
          <ac:cxnSpMkLst>
            <pc:docMk/>
            <pc:sldMk cId="2605263611" sldId="317"/>
            <ac:cxnSpMk id="50" creationId="{3E166F6D-055C-1D4C-1D81-E81917936298}"/>
          </ac:cxnSpMkLst>
        </pc:cxnChg>
        <pc:cxnChg chg="add mod">
          <ac:chgData name="Aliaksandr Melnichenka" userId="86171067-e143-49b7-95cf-56d8fc5b802a" providerId="ADAL" clId="{4D7C2E94-29DF-40A0-B604-8EC97ABBDE7E}" dt="2024-09-16T21:28:57.244" v="2064" actId="692"/>
          <ac:cxnSpMkLst>
            <pc:docMk/>
            <pc:sldMk cId="2605263611" sldId="317"/>
            <ac:cxnSpMk id="52" creationId="{04BB2C40-B4D1-702E-754C-9A2A0EEE694D}"/>
          </ac:cxnSpMkLst>
        </pc:cxnChg>
        <pc:cxnChg chg="add mod">
          <ac:chgData name="Aliaksandr Melnichenka" userId="86171067-e143-49b7-95cf-56d8fc5b802a" providerId="ADAL" clId="{4D7C2E94-29DF-40A0-B604-8EC97ABBDE7E}" dt="2024-09-16T21:29:48.955" v="2075" actId="1076"/>
          <ac:cxnSpMkLst>
            <pc:docMk/>
            <pc:sldMk cId="2605263611" sldId="317"/>
            <ac:cxnSpMk id="54" creationId="{F00AE226-2A72-5FC5-AB13-FDAE19700C4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6:09:07.773" v="2487" actId="1035"/>
        <pc:sldMkLst>
          <pc:docMk/>
          <pc:sldMk cId="475220465" sldId="318"/>
        </pc:sldMkLst>
        <pc:spChg chg="add mod ord">
          <ac:chgData name="Aliaksandr Melnichenka" userId="86171067-e143-49b7-95cf-56d8fc5b802a" providerId="ADAL" clId="{4D7C2E94-29DF-40A0-B604-8EC97ABBDE7E}" dt="2024-09-17T15:34:31.431" v="2471" actId="692"/>
          <ac:spMkLst>
            <pc:docMk/>
            <pc:sldMk cId="475220465" sldId="318"/>
            <ac:spMk id="2" creationId="{2C26D8F6-2230-DD15-F497-2EB505B7D714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9" creationId="{35C690BA-11D0-D9E9-C45C-1EF054AEADAF}"/>
          </ac:spMkLst>
        </pc:spChg>
        <pc:spChg chg="add mod ord">
          <ac:chgData name="Aliaksandr Melnichenka" userId="86171067-e143-49b7-95cf-56d8fc5b802a" providerId="ADAL" clId="{4D7C2E94-29DF-40A0-B604-8EC97ABBDE7E}" dt="2024-09-17T15:31:12.520" v="2406" actId="1076"/>
          <ac:spMkLst>
            <pc:docMk/>
            <pc:sldMk cId="475220465" sldId="318"/>
            <ac:spMk id="10" creationId="{822E353E-79B2-D7AA-B81A-0B7947064092}"/>
          </ac:spMkLst>
        </pc:spChg>
        <pc:spChg chg="add del mod">
          <ac:chgData name="Aliaksandr Melnichenka" userId="86171067-e143-49b7-95cf-56d8fc5b802a" providerId="ADAL" clId="{4D7C2E94-29DF-40A0-B604-8EC97ABBDE7E}" dt="2024-09-17T15:26:39.590" v="2304" actId="478"/>
          <ac:spMkLst>
            <pc:docMk/>
            <pc:sldMk cId="475220465" sldId="318"/>
            <ac:spMk id="12" creationId="{A08D3B69-A0C4-8B11-B442-92CABE578690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13" creationId="{E308AAD5-65F2-6D34-49AD-D2F1402E7799}"/>
          </ac:spMkLst>
        </pc:spChg>
        <pc:spChg chg="add mod">
          <ac:chgData name="Aliaksandr Melnichenka" userId="86171067-e143-49b7-95cf-56d8fc5b802a" providerId="ADAL" clId="{4D7C2E94-29DF-40A0-B604-8EC97ABBDE7E}" dt="2024-09-17T15:32:24.572" v="2417" actId="1076"/>
          <ac:spMkLst>
            <pc:docMk/>
            <pc:sldMk cId="475220465" sldId="318"/>
            <ac:spMk id="15" creationId="{7A11C1FC-BC8B-9D74-45F4-1CE9C7B20A96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6" creationId="{7AD37212-7E86-04BE-98B9-ABA3BAED14DA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7" creationId="{4DEAB951-FBAB-5126-36CB-9D4D35D20821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8" creationId="{04C47362-B418-BC73-0410-64F085673EED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9" creationId="{A0BFCBD9-C4FA-93D0-6437-2268E68F7243}"/>
          </ac:spMkLst>
        </pc:spChg>
        <pc:spChg chg="add mod">
          <ac:chgData name="Aliaksandr Melnichenka" userId="86171067-e143-49b7-95cf-56d8fc5b802a" providerId="ADAL" clId="{4D7C2E94-29DF-40A0-B604-8EC97ABBDE7E}" dt="2024-09-17T15:31:26.021" v="2411" actId="1076"/>
          <ac:spMkLst>
            <pc:docMk/>
            <pc:sldMk cId="475220465" sldId="318"/>
            <ac:spMk id="22" creationId="{FAE113C4-1093-48CC-892B-B2FB1771EB23}"/>
          </ac:spMkLst>
        </pc:spChg>
        <pc:spChg chg="add mod ord">
          <ac:chgData name="Aliaksandr Melnichenka" userId="86171067-e143-49b7-95cf-56d8fc5b802a" providerId="ADAL" clId="{4D7C2E94-29DF-40A0-B604-8EC97ABBDE7E}" dt="2024-09-17T15:30:45.538" v="2391" actId="1076"/>
          <ac:spMkLst>
            <pc:docMk/>
            <pc:sldMk cId="475220465" sldId="318"/>
            <ac:spMk id="25" creationId="{50BC8D6D-1860-ECEC-0688-297E63E992F5}"/>
          </ac:spMkLst>
        </pc:spChg>
        <pc:spChg chg="add mod">
          <ac:chgData name="Aliaksandr Melnichenka" userId="86171067-e143-49b7-95cf-56d8fc5b802a" providerId="ADAL" clId="{4D7C2E94-29DF-40A0-B604-8EC97ABBDE7E}" dt="2024-09-17T15:31:06.423" v="2403" actId="1076"/>
          <ac:spMkLst>
            <pc:docMk/>
            <pc:sldMk cId="475220465" sldId="318"/>
            <ac:spMk id="28" creationId="{25622E29-F585-F924-E209-A4E3E3E80176}"/>
          </ac:spMkLst>
        </pc:spChg>
        <pc:spChg chg="add del mod">
          <ac:chgData name="Aliaksandr Melnichenka" userId="86171067-e143-49b7-95cf-56d8fc5b802a" providerId="ADAL" clId="{4D7C2E94-29DF-40A0-B604-8EC97ABBDE7E}" dt="2024-09-17T15:27:59.913" v="2320" actId="478"/>
          <ac:spMkLst>
            <pc:docMk/>
            <pc:sldMk cId="475220465" sldId="318"/>
            <ac:spMk id="30" creationId="{A083DB51-0BEF-24D7-A7B4-47A1336B6B65}"/>
          </ac:spMkLst>
        </pc:spChg>
        <pc:spChg chg="add mod">
          <ac:chgData name="Aliaksandr Melnichenka" userId="86171067-e143-49b7-95cf-56d8fc5b802a" providerId="ADAL" clId="{4D7C2E94-29DF-40A0-B604-8EC97ABBDE7E}" dt="2024-09-17T15:29:55.470" v="2368" actId="1076"/>
          <ac:spMkLst>
            <pc:docMk/>
            <pc:sldMk cId="475220465" sldId="318"/>
            <ac:spMk id="47" creationId="{704C15A2-76B2-259E-64AB-FA1410F2BDFE}"/>
          </ac:spMkLst>
        </pc:spChg>
        <pc:spChg chg="add mod">
          <ac:chgData name="Aliaksandr Melnichenka" userId="86171067-e143-49b7-95cf-56d8fc5b802a" providerId="ADAL" clId="{4D7C2E94-29DF-40A0-B604-8EC97ABBDE7E}" dt="2024-09-17T15:33:19.880" v="2435" actId="1076"/>
          <ac:spMkLst>
            <pc:docMk/>
            <pc:sldMk cId="475220465" sldId="318"/>
            <ac:spMk id="62" creationId="{08411C5C-D8A1-AD1F-C804-05565F548A66}"/>
          </ac:spMkLst>
        </pc:spChg>
        <pc:spChg chg="add mod">
          <ac:chgData name="Aliaksandr Melnichenka" userId="86171067-e143-49b7-95cf-56d8fc5b802a" providerId="ADAL" clId="{4D7C2E94-29DF-40A0-B604-8EC97ABBDE7E}" dt="2024-09-17T15:33:53.772" v="2469" actId="1036"/>
          <ac:spMkLst>
            <pc:docMk/>
            <pc:sldMk cId="475220465" sldId="318"/>
            <ac:spMk id="63" creationId="{B308EFB0-37AA-9D9E-6027-4B9EE061712F}"/>
          </ac:spMkLst>
        </pc:spChg>
        <pc:spChg chg="add mod">
          <ac:chgData name="Aliaksandr Melnichenka" userId="86171067-e143-49b7-95cf-56d8fc5b802a" providerId="ADAL" clId="{4D7C2E94-29DF-40A0-B604-8EC97ABBDE7E}" dt="2024-09-17T16:09:07.773" v="2487" actId="1035"/>
          <ac:spMkLst>
            <pc:docMk/>
            <pc:sldMk cId="475220465" sldId="318"/>
            <ac:spMk id="64" creationId="{D2E8C9E7-E5FA-D171-28B9-55D1BC9E5B14}"/>
          </ac:spMkLst>
        </pc:spChg>
        <pc:picChg chg="add del mod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3" creationId="{1CCF4315-8C08-31DC-FDA0-35FD7F68891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4" creationId="{BC0E63DE-1EAC-3BF5-F895-9B7E2850DB77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5" creationId="{AAA83A40-A097-3E01-5634-FE0372ED3046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6" creationId="{D6B98A2E-3088-7ED8-1A96-6A5A82A1BF5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7" creationId="{2D80B366-5F2E-2F4E-F07A-983A72652642}"/>
          </ac:picMkLst>
        </pc:picChg>
        <pc:cxnChg chg="add del mod">
          <ac:chgData name="Aliaksandr Melnichenka" userId="86171067-e143-49b7-95cf-56d8fc5b802a" providerId="ADAL" clId="{4D7C2E94-29DF-40A0-B604-8EC97ABBDE7E}" dt="2024-09-17T15:22:24.845" v="2243" actId="21"/>
          <ac:cxnSpMkLst>
            <pc:docMk/>
            <pc:sldMk cId="475220465" sldId="318"/>
            <ac:cxnSpMk id="8" creationId="{562AD0E2-FFBA-3FBF-625F-3C7177BBB0D6}"/>
          </ac:cxnSpMkLst>
        </pc:cxnChg>
        <pc:cxnChg chg="add del mod">
          <ac:chgData name="Aliaksandr Melnichenka" userId="86171067-e143-49b7-95cf-56d8fc5b802a" providerId="ADAL" clId="{4D7C2E94-29DF-40A0-B604-8EC97ABBDE7E}" dt="2024-09-17T15:26:37.598" v="2303" actId="478"/>
          <ac:cxnSpMkLst>
            <pc:docMk/>
            <pc:sldMk cId="475220465" sldId="318"/>
            <ac:cxnSpMk id="11" creationId="{218FC225-A5B6-84D1-C8DE-847078C080B1}"/>
          </ac:cxnSpMkLst>
        </pc:cxnChg>
        <pc:cxnChg chg="add mod">
          <ac:chgData name="Aliaksandr Melnichenka" userId="86171067-e143-49b7-95cf-56d8fc5b802a" providerId="ADAL" clId="{4D7C2E94-29DF-40A0-B604-8EC97ABBDE7E}" dt="2024-09-17T15:31:23.974" v="2410" actId="14100"/>
          <ac:cxnSpMkLst>
            <pc:docMk/>
            <pc:sldMk cId="475220465" sldId="318"/>
            <ac:cxnSpMk id="14" creationId="{126452A0-0037-4735-EEF4-36F8B301EB9C}"/>
          </ac:cxnSpMkLst>
        </pc:cxnChg>
        <pc:cxnChg chg="add mod">
          <ac:chgData name="Aliaksandr Melnichenka" userId="86171067-e143-49b7-95cf-56d8fc5b802a" providerId="ADAL" clId="{4D7C2E94-29DF-40A0-B604-8EC97ABBDE7E}" dt="2024-09-17T15:31:04.422" v="2402" actId="1076"/>
          <ac:cxnSpMkLst>
            <pc:docMk/>
            <pc:sldMk cId="475220465" sldId="318"/>
            <ac:cxnSpMk id="26" creationId="{D010B861-8314-BA98-DC8E-EB6C61B2DF3B}"/>
          </ac:cxnSpMkLst>
        </pc:cxnChg>
        <pc:cxnChg chg="add mod">
          <ac:chgData name="Aliaksandr Melnichenka" userId="86171067-e143-49b7-95cf-56d8fc5b802a" providerId="ADAL" clId="{4D7C2E94-29DF-40A0-B604-8EC97ABBDE7E}" dt="2024-09-17T15:33:03.287" v="2431" actId="1076"/>
          <ac:cxnSpMkLst>
            <pc:docMk/>
            <pc:sldMk cId="475220465" sldId="318"/>
            <ac:cxnSpMk id="31" creationId="{C7921D1F-9AB3-C41D-A1B1-3D04E8546EB2}"/>
          </ac:cxnSpMkLst>
        </pc:cxnChg>
        <pc:cxnChg chg="add mod">
          <ac:chgData name="Aliaksandr Melnichenka" userId="86171067-e143-49b7-95cf-56d8fc5b802a" providerId="ADAL" clId="{4D7C2E94-29DF-40A0-B604-8EC97ABBDE7E}" dt="2024-09-17T15:28:04.841" v="2322"/>
          <ac:cxnSpMkLst>
            <pc:docMk/>
            <pc:sldMk cId="475220465" sldId="318"/>
            <ac:cxnSpMk id="36" creationId="{D9657B91-3852-5A99-616C-A931BFFC5BF7}"/>
          </ac:cxnSpMkLst>
        </pc:cxnChg>
        <pc:cxnChg chg="add del mod">
          <ac:chgData name="Aliaksandr Melnichenka" userId="86171067-e143-49b7-95cf-56d8fc5b802a" providerId="ADAL" clId="{4D7C2E94-29DF-40A0-B604-8EC97ABBDE7E}" dt="2024-09-17T15:29:02.466" v="2355" actId="478"/>
          <ac:cxnSpMkLst>
            <pc:docMk/>
            <pc:sldMk cId="475220465" sldId="318"/>
            <ac:cxnSpMk id="38" creationId="{68501EFD-E8A7-C8A6-CD95-C43DE8CCAA84}"/>
          </ac:cxnSpMkLst>
        </pc:cxnChg>
        <pc:cxnChg chg="add mod">
          <ac:chgData name="Aliaksandr Melnichenka" userId="86171067-e143-49b7-95cf-56d8fc5b802a" providerId="ADAL" clId="{4D7C2E94-29DF-40A0-B604-8EC97ABBDE7E}" dt="2024-09-17T16:09:07.773" v="2487" actId="1035"/>
          <ac:cxnSpMkLst>
            <pc:docMk/>
            <pc:sldMk cId="475220465" sldId="318"/>
            <ac:cxnSpMk id="41" creationId="{6AC4B062-254C-3726-33F7-A8262EE2FC91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3:23:50.831" v="3128" actId="1076"/>
        <pc:sldMkLst>
          <pc:docMk/>
          <pc:sldMk cId="2291420419" sldId="319"/>
        </pc:sldMkLst>
        <pc:spChg chg="add mod topLvl">
          <ac:chgData name="Aliaksandr Melnichenka" userId="86171067-e143-49b7-95cf-56d8fc5b802a" providerId="ADAL" clId="{4D7C2E94-29DF-40A0-B604-8EC97ABBDE7E}" dt="2024-09-18T00:29:08.372" v="2621" actId="1076"/>
          <ac:spMkLst>
            <pc:docMk/>
            <pc:sldMk cId="2291420419" sldId="319"/>
            <ac:spMk id="3" creationId="{8EFEFA07-4B04-C066-3DC4-0FF2A64BDE1D}"/>
          </ac:spMkLst>
        </pc:spChg>
        <pc:spChg chg="add mod topLvl">
          <ac:chgData name="Aliaksandr Melnichenka" userId="86171067-e143-49b7-95cf-56d8fc5b802a" providerId="ADAL" clId="{4D7C2E94-29DF-40A0-B604-8EC97ABBDE7E}" dt="2024-09-18T00:28:56.295" v="2617" actId="14100"/>
          <ac:spMkLst>
            <pc:docMk/>
            <pc:sldMk cId="2291420419" sldId="319"/>
            <ac:spMk id="4" creationId="{854640E9-F40B-EBFA-A671-7FCB4A501BCC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5" creationId="{67EB9BDB-A35A-F19E-0268-32B82D3F402A}"/>
          </ac:spMkLst>
        </pc:spChg>
        <pc:spChg chg="add del mod topLvl">
          <ac:chgData name="Aliaksandr Melnichenka" userId="86171067-e143-49b7-95cf-56d8fc5b802a" providerId="ADAL" clId="{4D7C2E94-29DF-40A0-B604-8EC97ABBDE7E}" dt="2024-09-18T00:24:34.320" v="2520" actId="478"/>
          <ac:spMkLst>
            <pc:docMk/>
            <pc:sldMk cId="2291420419" sldId="319"/>
            <ac:spMk id="6" creationId="{0E38734A-2096-E442-2EE3-2CFDC39B6190}"/>
          </ac:spMkLst>
        </pc:spChg>
        <pc:spChg chg="add mod topLvl">
          <ac:chgData name="Aliaksandr Melnichenka" userId="86171067-e143-49b7-95cf-56d8fc5b802a" providerId="ADAL" clId="{4D7C2E94-29DF-40A0-B604-8EC97ABBDE7E}" dt="2024-09-18T00:24:58.254" v="2537" actId="1038"/>
          <ac:spMkLst>
            <pc:docMk/>
            <pc:sldMk cId="2291420419" sldId="319"/>
            <ac:spMk id="8" creationId="{88C7063E-5CB2-6618-929A-C8345B862D5D}"/>
          </ac:spMkLst>
        </pc:spChg>
        <pc:spChg chg="add mod topLvl">
          <ac:chgData name="Aliaksandr Melnichenka" userId="86171067-e143-49b7-95cf-56d8fc5b802a" providerId="ADAL" clId="{4D7C2E94-29DF-40A0-B604-8EC97ABBDE7E}" dt="2024-09-18T00:27:49.706" v="2602" actId="20577"/>
          <ac:spMkLst>
            <pc:docMk/>
            <pc:sldMk cId="2291420419" sldId="319"/>
            <ac:spMk id="9" creationId="{02539B7E-DC73-9C2F-3414-077178277D28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12" creationId="{12727DFA-DEA9-DCA8-9D7B-5CC8E0DA49AB}"/>
          </ac:spMkLst>
        </pc:spChg>
        <pc:spChg chg="add mod topLvl">
          <ac:chgData name="Aliaksandr Melnichenka" userId="86171067-e143-49b7-95cf-56d8fc5b802a" providerId="ADAL" clId="{4D7C2E94-29DF-40A0-B604-8EC97ABBDE7E}" dt="2024-09-18T00:25:07.907" v="2539" actId="1076"/>
          <ac:spMkLst>
            <pc:docMk/>
            <pc:sldMk cId="2291420419" sldId="319"/>
            <ac:spMk id="13" creationId="{5C1D8E2E-B96D-9DD0-D0CC-90B2C2716D1B}"/>
          </ac:spMkLst>
        </pc:spChg>
        <pc:spChg chg="add del mod topLvl">
          <ac:chgData name="Aliaksandr Melnichenka" userId="86171067-e143-49b7-95cf-56d8fc5b802a" providerId="ADAL" clId="{4D7C2E94-29DF-40A0-B604-8EC97ABBDE7E}" dt="2024-09-18T00:25:18.845" v="2542" actId="478"/>
          <ac:spMkLst>
            <pc:docMk/>
            <pc:sldMk cId="2291420419" sldId="319"/>
            <ac:spMk id="14" creationId="{F3AB35F5-A77F-E23F-34E2-A782E7259109}"/>
          </ac:spMkLst>
        </pc:spChg>
        <pc:spChg chg="add mod topLvl">
          <ac:chgData name="Aliaksandr Melnichenka" userId="86171067-e143-49b7-95cf-56d8fc5b802a" providerId="ADAL" clId="{4D7C2E94-29DF-40A0-B604-8EC97ABBDE7E}" dt="2024-09-18T00:28:44.307" v="2615" actId="1076"/>
          <ac:spMkLst>
            <pc:docMk/>
            <pc:sldMk cId="2291420419" sldId="319"/>
            <ac:spMk id="15" creationId="{A4E635C1-358E-E1BF-73D0-F34ED691DEEF}"/>
          </ac:spMkLst>
        </pc:spChg>
        <pc:spChg chg="add mod ord">
          <ac:chgData name="Aliaksandr Melnichenka" userId="86171067-e143-49b7-95cf-56d8fc5b802a" providerId="ADAL" clId="{4D7C2E94-29DF-40A0-B604-8EC97ABBDE7E}" dt="2024-09-18T00:28:20.737" v="2607" actId="166"/>
          <ac:spMkLst>
            <pc:docMk/>
            <pc:sldMk cId="2291420419" sldId="319"/>
            <ac:spMk id="24" creationId="{FABFB1AF-AF42-0BF0-B438-242C00016146}"/>
          </ac:spMkLst>
        </pc:spChg>
        <pc:spChg chg="add mod">
          <ac:chgData name="Aliaksandr Melnichenka" userId="86171067-e143-49b7-95cf-56d8fc5b802a" providerId="ADAL" clId="{4D7C2E94-29DF-40A0-B604-8EC97ABBDE7E}" dt="2024-09-18T00:26:55.730" v="2575" actId="1076"/>
          <ac:spMkLst>
            <pc:docMk/>
            <pc:sldMk cId="2291420419" sldId="319"/>
            <ac:spMk id="29" creationId="{DB5C79D1-2969-9132-C0AE-56A2D574DBF0}"/>
          </ac:spMkLst>
        </pc:spChg>
        <pc:spChg chg="add del mod">
          <ac:chgData name="Aliaksandr Melnichenka" userId="86171067-e143-49b7-95cf-56d8fc5b802a" providerId="ADAL" clId="{4D7C2E94-29DF-40A0-B604-8EC97ABBDE7E}" dt="2024-09-18T00:27:10.588" v="2582"/>
          <ac:spMkLst>
            <pc:docMk/>
            <pc:sldMk cId="2291420419" sldId="319"/>
            <ac:spMk id="30" creationId="{B6D69EB3-6A08-09A8-5C7B-1FE451864C91}"/>
          </ac:spMkLst>
        </pc:spChg>
        <pc:spChg chg="add del mod">
          <ac:chgData name="Aliaksandr Melnichenka" userId="86171067-e143-49b7-95cf-56d8fc5b802a" providerId="ADAL" clId="{4D7C2E94-29DF-40A0-B604-8EC97ABBDE7E}" dt="2024-09-18T00:26:00.205" v="2554" actId="478"/>
          <ac:spMkLst>
            <pc:docMk/>
            <pc:sldMk cId="2291420419" sldId="319"/>
            <ac:spMk id="31" creationId="{39A29E60-1F12-8EBF-B8F2-691A04F7745B}"/>
          </ac:spMkLst>
        </pc:spChg>
        <pc:spChg chg="add mod">
          <ac:chgData name="Aliaksandr Melnichenka" userId="86171067-e143-49b7-95cf-56d8fc5b802a" providerId="ADAL" clId="{4D7C2E94-29DF-40A0-B604-8EC97ABBDE7E}" dt="2024-09-20T13:23:50.831" v="3128" actId="1076"/>
          <ac:spMkLst>
            <pc:docMk/>
            <pc:sldMk cId="2291420419" sldId="319"/>
            <ac:spMk id="33" creationId="{67BADE41-32D0-D2DE-845D-7E5D54AA3698}"/>
          </ac:spMkLst>
        </pc:spChg>
        <pc:spChg chg="add mod">
          <ac:chgData name="Aliaksandr Melnichenka" userId="86171067-e143-49b7-95cf-56d8fc5b802a" providerId="ADAL" clId="{4D7C2E94-29DF-40A0-B604-8EC97ABBDE7E}" dt="2024-09-18T00:28:38.874" v="2613" actId="1076"/>
          <ac:spMkLst>
            <pc:docMk/>
            <pc:sldMk cId="2291420419" sldId="319"/>
            <ac:spMk id="34" creationId="{00751E14-7463-B9FA-2B4A-E8B6F32D1DD8}"/>
          </ac:spMkLst>
        </pc:spChg>
        <pc:spChg chg="add mod">
          <ac:chgData name="Aliaksandr Melnichenka" userId="86171067-e143-49b7-95cf-56d8fc5b802a" providerId="ADAL" clId="{4D7C2E94-29DF-40A0-B604-8EC97ABBDE7E}" dt="2024-09-18T00:28:24.975" v="2609" actId="1076"/>
          <ac:spMkLst>
            <pc:docMk/>
            <pc:sldMk cId="2291420419" sldId="319"/>
            <ac:spMk id="36" creationId="{FC15C0DD-5FC8-B92D-D7DA-882FC102D43D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44" creationId="{005539B5-B5C3-6179-0D76-42F1A7276DD6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55" creationId="{F0ACAAEF-3662-DDCF-2C2D-BA82AC7D4F27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66" creationId="{6D6A762C-C063-15AF-7326-BA88253DECA7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71" creationId="{AFD60094-CF8C-0CF7-88C5-A42BAA32F9B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3" creationId="{092704C4-1CA8-7F5B-50EC-6308D07702D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8" creationId="{012A9459-5F88-ACD2-B18F-CA362CBDC93A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82" creationId="{EB313287-9FA7-1BBB-D568-2EA15D87D818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3" creationId="{6A302232-88E7-548F-C252-A007E24E3CD4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4" creationId="{45B32BD2-37DD-CB93-148F-9B636355E9E1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5" creationId="{440BE6A4-C9B9-F1D3-2A38-5CA1A54FFF9C}"/>
          </ac:spMkLst>
        </pc:spChg>
        <pc:spChg chg="add mod">
          <ac:chgData name="Aliaksandr Melnichenka" userId="86171067-e143-49b7-95cf-56d8fc5b802a" providerId="ADAL" clId="{4D7C2E94-29DF-40A0-B604-8EC97ABBDE7E}" dt="2024-09-18T00:35:02.326" v="2745"/>
          <ac:spMkLst>
            <pc:docMk/>
            <pc:sldMk cId="2291420419" sldId="319"/>
            <ac:spMk id="86" creationId="{018F90C8-4C16-3617-A0C0-A6FBD36F105F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7" creationId="{89B89721-2AF8-D413-9C84-55688EA4904C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8" creationId="{16DF3927-C4EA-0B4A-4375-0E92481A7C9A}"/>
          </ac:spMkLst>
        </pc:spChg>
        <pc:grpChg chg="add del mod">
          <ac:chgData name="Aliaksandr Melnichenka" userId="86171067-e143-49b7-95cf-56d8fc5b802a" providerId="ADAL" clId="{4D7C2E94-29DF-40A0-B604-8EC97ABBDE7E}" dt="2024-09-18T00:23:26.324" v="2495" actId="165"/>
          <ac:grpSpMkLst>
            <pc:docMk/>
            <pc:sldMk cId="2291420419" sldId="319"/>
            <ac:grpSpMk id="16" creationId="{5EF07522-07A6-1FBF-B5BA-3615B495147A}"/>
          </ac:grpSpMkLst>
        </pc:grpChg>
        <pc:grpChg chg="add del mod">
          <ac:chgData name="Aliaksandr Melnichenka" userId="86171067-e143-49b7-95cf-56d8fc5b802a" providerId="ADAL" clId="{4D7C2E94-29DF-40A0-B604-8EC97ABBDE7E}" dt="2024-09-18T00:30:32.901" v="2644" actId="165"/>
          <ac:grpSpMkLst>
            <pc:docMk/>
            <pc:sldMk cId="2291420419" sldId="319"/>
            <ac:grpSpMk id="47" creationId="{95248D19-D1F8-AE57-3E29-B423B2D061A1}"/>
          </ac:grpSpMkLst>
        </pc:grpChg>
        <pc:grpChg chg="add del mod topLvl">
          <ac:chgData name="Aliaksandr Melnichenka" userId="86171067-e143-49b7-95cf-56d8fc5b802a" providerId="ADAL" clId="{4D7C2E94-29DF-40A0-B604-8EC97ABBDE7E}" dt="2024-09-18T00:32:21.110" v="2687" actId="165"/>
          <ac:grpSpMkLst>
            <pc:docMk/>
            <pc:sldMk cId="2291420419" sldId="319"/>
            <ac:grpSpMk id="68" creationId="{95BBD690-EE2E-494D-2730-824A03D0555D}"/>
          </ac:grpSpMkLst>
        </pc:grpChg>
        <pc:grpChg chg="add del mod">
          <ac:chgData name="Aliaksandr Melnichenka" userId="86171067-e143-49b7-95cf-56d8fc5b802a" providerId="ADAL" clId="{4D7C2E94-29DF-40A0-B604-8EC97ABBDE7E}" dt="2024-09-18T00:32:19.100" v="2686" actId="165"/>
          <ac:grpSpMkLst>
            <pc:docMk/>
            <pc:sldMk cId="2291420419" sldId="319"/>
            <ac:grpSpMk id="69" creationId="{3D853031-2BCF-B907-75FF-00284A5A5C3B}"/>
          </ac:grpSpMkLst>
        </pc:grpChg>
        <pc:grpChg chg="add del mod">
          <ac:chgData name="Aliaksandr Melnichenka" userId="86171067-e143-49b7-95cf-56d8fc5b802a" providerId="ADAL" clId="{4D7C2E94-29DF-40A0-B604-8EC97ABBDE7E}" dt="2024-09-18T00:33:30.128" v="2705" actId="165"/>
          <ac:grpSpMkLst>
            <pc:docMk/>
            <pc:sldMk cId="2291420419" sldId="319"/>
            <ac:grpSpMk id="70" creationId="{D3DBE40A-D3B0-11C3-4407-2C0E95007F74}"/>
          </ac:grpSpMkLst>
        </pc:grpChg>
        <pc:grpChg chg="add mod">
          <ac:chgData name="Aliaksandr Melnichenka" userId="86171067-e143-49b7-95cf-56d8fc5b802a" providerId="ADAL" clId="{4D7C2E94-29DF-40A0-B604-8EC97ABBDE7E}" dt="2024-09-18T00:33:26.617" v="2704" actId="1076"/>
          <ac:grpSpMkLst>
            <pc:docMk/>
            <pc:sldMk cId="2291420419" sldId="319"/>
            <ac:grpSpMk id="72" creationId="{83919095-2C5C-170A-814F-D3C499179140}"/>
          </ac:grpSpMkLst>
        </pc:grpChg>
        <pc:grpChg chg="add mod">
          <ac:chgData name="Aliaksandr Melnichenka" userId="86171067-e143-49b7-95cf-56d8fc5b802a" providerId="ADAL" clId="{4D7C2E94-29DF-40A0-B604-8EC97ABBDE7E}" dt="2024-09-18T00:36:35.803" v="2801" actId="164"/>
          <ac:grpSpMkLst>
            <pc:docMk/>
            <pc:sldMk cId="2291420419" sldId="319"/>
            <ac:grpSpMk id="89" creationId="{66E21209-D184-C74F-7862-54F18DE124B8}"/>
          </ac:grpSpMkLst>
        </pc:grpChg>
        <pc:cxnChg chg="add del mod topLvl">
          <ac:chgData name="Aliaksandr Melnichenka" userId="86171067-e143-49b7-95cf-56d8fc5b802a" providerId="ADAL" clId="{4D7C2E94-29DF-40A0-B604-8EC97ABBDE7E}" dt="2024-09-18T00:24:34.320" v="2520" actId="478"/>
          <ac:cxnSpMkLst>
            <pc:docMk/>
            <pc:sldMk cId="2291420419" sldId="319"/>
            <ac:cxnSpMk id="2" creationId="{1F95CF5D-B0DD-E028-72F3-E0F292542317}"/>
          </ac:cxnSpMkLst>
        </pc:cxnChg>
        <pc:cxnChg chg="add mod topLvl">
          <ac:chgData name="Aliaksandr Melnichenka" userId="86171067-e143-49b7-95cf-56d8fc5b802a" providerId="ADAL" clId="{4D7C2E94-29DF-40A0-B604-8EC97ABBDE7E}" dt="2024-09-18T00:23:26.324" v="2495" actId="165"/>
          <ac:cxnSpMkLst>
            <pc:docMk/>
            <pc:sldMk cId="2291420419" sldId="319"/>
            <ac:cxnSpMk id="7" creationId="{BD3D13CB-4328-474E-23F7-279923487448}"/>
          </ac:cxnSpMkLst>
        </pc:cxnChg>
        <pc:cxnChg chg="add mod topLvl">
          <ac:chgData name="Aliaksandr Melnichenka" userId="86171067-e143-49b7-95cf-56d8fc5b802a" providerId="ADAL" clId="{4D7C2E94-29DF-40A0-B604-8EC97ABBDE7E}" dt="2024-09-18T00:29:16.878" v="2625" actId="1037"/>
          <ac:cxnSpMkLst>
            <pc:docMk/>
            <pc:sldMk cId="2291420419" sldId="319"/>
            <ac:cxnSpMk id="10" creationId="{A790B943-4F84-C6FC-5D52-A715FB481A96}"/>
          </ac:cxnSpMkLst>
        </pc:cxnChg>
        <pc:cxnChg chg="add mod topLvl">
          <ac:chgData name="Aliaksandr Melnichenka" userId="86171067-e143-49b7-95cf-56d8fc5b802a" providerId="ADAL" clId="{4D7C2E94-29DF-40A0-B604-8EC97ABBDE7E}" dt="2024-09-18T00:24:50.011" v="2530" actId="1038"/>
          <ac:cxnSpMkLst>
            <pc:docMk/>
            <pc:sldMk cId="2291420419" sldId="319"/>
            <ac:cxnSpMk id="11" creationId="{075A2610-E0E7-01C0-30C3-17A1E3337EF1}"/>
          </ac:cxnSpMkLst>
        </pc:cxnChg>
        <pc:cxnChg chg="add mod">
          <ac:chgData name="Aliaksandr Melnichenka" userId="86171067-e143-49b7-95cf-56d8fc5b802a" providerId="ADAL" clId="{4D7C2E94-29DF-40A0-B604-8EC97ABBDE7E}" dt="2024-09-18T00:27:03.967" v="2579" actId="1076"/>
          <ac:cxnSpMkLst>
            <pc:docMk/>
            <pc:sldMk cId="2291420419" sldId="319"/>
            <ac:cxnSpMk id="25" creationId="{00F9975A-7129-4D90-8136-72C1DA6FBB2F}"/>
          </ac:cxnSpMkLst>
        </pc:cxnChg>
        <pc:cxnChg chg="add mod">
          <ac:chgData name="Aliaksandr Melnichenka" userId="86171067-e143-49b7-95cf-56d8fc5b802a" providerId="ADAL" clId="{4D7C2E94-29DF-40A0-B604-8EC97ABBDE7E}" dt="2024-09-18T00:28:50.199" v="2616" actId="14100"/>
          <ac:cxnSpMkLst>
            <pc:docMk/>
            <pc:sldMk cId="2291420419" sldId="319"/>
            <ac:cxnSpMk id="35" creationId="{EA0D727F-8907-5D2D-58E9-B1BD0190145B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2" creationId="{73970BA2-627D-DED6-0E81-A538C4893DC8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3" creationId="{51BAFB36-1BAD-9CF9-3909-007F7775C383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9" creationId="{0D1A62E6-9CC4-CC93-79CA-B2D48CCE3006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2" creationId="{BF663585-9BAD-0D4C-5421-A1B0958CBF3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8" creationId="{C83621DF-94D0-1C2A-35F1-25A8CEBD7E7F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2" creationId="{4587D4EB-D2B5-E050-A929-B1BE118A4BB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5" creationId="{C26F28C2-8EF7-FFDE-77D1-48C1B2984041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4" creationId="{4F976EB4-2A27-8DD1-C9A2-210C8DA3DB8C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5" creationId="{35762A8A-5310-B5D1-EBDA-020BE6769A47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6" creationId="{50E43DBF-8D42-55F3-DF44-30C35055A6A2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7" creationId="{54525350-47A1-10F2-3BA4-79993E6320DD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9" creationId="{A3FF7131-6879-1CEB-7C26-4BB681876764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0" creationId="{C32CF835-8801-DBD7-E9C5-5B731D693BCF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1" creationId="{13545024-7B91-5AF2-4DB5-BD6D1023718A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13:33:53.718" v="3001" actId="1076"/>
        <pc:sldMkLst>
          <pc:docMk/>
          <pc:sldMk cId="1942595667" sldId="320"/>
        </pc:sldMkLst>
        <pc:spChg chg="add mod">
          <ac:chgData name="Aliaksandr Melnichenka" userId="86171067-e143-49b7-95cf-56d8fc5b802a" providerId="ADAL" clId="{4D7C2E94-29DF-40A0-B604-8EC97ABBDE7E}" dt="2024-09-18T13:31:00.296" v="2940" actId="14100"/>
          <ac:spMkLst>
            <pc:docMk/>
            <pc:sldMk cId="1942595667" sldId="320"/>
            <ac:spMk id="2" creationId="{651E68C8-4365-ACCE-3F5D-3E871DEF6B86}"/>
          </ac:spMkLst>
        </pc:spChg>
        <pc:spChg chg="add mod">
          <ac:chgData name="Aliaksandr Melnichenka" userId="86171067-e143-49b7-95cf-56d8fc5b802a" providerId="ADAL" clId="{4D7C2E94-29DF-40A0-B604-8EC97ABBDE7E}" dt="2024-09-18T13:28:52.544" v="2916" actId="1076"/>
          <ac:spMkLst>
            <pc:docMk/>
            <pc:sldMk cId="1942595667" sldId="320"/>
            <ac:spMk id="3" creationId="{14C863AA-8F65-2284-FEA0-6711D7C50DF9}"/>
          </ac:spMkLst>
        </pc:spChg>
        <pc:spChg chg="add del mod">
          <ac:chgData name="Aliaksandr Melnichenka" userId="86171067-e143-49b7-95cf-56d8fc5b802a" providerId="ADAL" clId="{4D7C2E94-29DF-40A0-B604-8EC97ABBDE7E}" dt="2024-09-18T13:29:06.536" v="2918" actId="478"/>
          <ac:spMkLst>
            <pc:docMk/>
            <pc:sldMk cId="1942595667" sldId="320"/>
            <ac:spMk id="4" creationId="{777DC6DF-9348-B91C-4ABD-D8AB1EFC2EE2}"/>
          </ac:spMkLst>
        </pc:spChg>
        <pc:spChg chg="add del">
          <ac:chgData name="Aliaksandr Melnichenka" userId="86171067-e143-49b7-95cf-56d8fc5b802a" providerId="ADAL" clId="{4D7C2E94-29DF-40A0-B604-8EC97ABBDE7E}" dt="2024-09-18T13:23:32.416" v="2816" actId="478"/>
          <ac:spMkLst>
            <pc:docMk/>
            <pc:sldMk cId="1942595667" sldId="320"/>
            <ac:spMk id="5" creationId="{8FF0DB53-EA77-5ECD-8E72-9B281FCCC21F}"/>
          </ac:spMkLst>
        </pc:spChg>
        <pc:spChg chg="add del">
          <ac:chgData name="Aliaksandr Melnichenka" userId="86171067-e143-49b7-95cf-56d8fc5b802a" providerId="ADAL" clId="{4D7C2E94-29DF-40A0-B604-8EC97ABBDE7E}" dt="2024-09-18T13:23:52.482" v="2818" actId="478"/>
          <ac:spMkLst>
            <pc:docMk/>
            <pc:sldMk cId="1942595667" sldId="320"/>
            <ac:spMk id="6" creationId="{077F9B34-7F29-2CA4-A897-B2ADA51D2128}"/>
          </ac:spMkLst>
        </pc:spChg>
        <pc:spChg chg="add mod ord">
          <ac:chgData name="Aliaksandr Melnichenka" userId="86171067-e143-49b7-95cf-56d8fc5b802a" providerId="ADAL" clId="{4D7C2E94-29DF-40A0-B604-8EC97ABBDE7E}" dt="2024-09-18T13:32:36.141" v="2982" actId="206"/>
          <ac:spMkLst>
            <pc:docMk/>
            <pc:sldMk cId="1942595667" sldId="320"/>
            <ac:spMk id="7" creationId="{421D064D-1381-E972-4F98-6B6B92C3EC5B}"/>
          </ac:spMkLst>
        </pc:spChg>
        <pc:spChg chg="add mod">
          <ac:chgData name="Aliaksandr Melnichenka" userId="86171067-e143-49b7-95cf-56d8fc5b802a" providerId="ADAL" clId="{4D7C2E94-29DF-40A0-B604-8EC97ABBDE7E}" dt="2024-09-18T13:32:35.603" v="2980" actId="1035"/>
          <ac:spMkLst>
            <pc:docMk/>
            <pc:sldMk cId="1942595667" sldId="320"/>
            <ac:spMk id="8" creationId="{FCF9CF8D-B43E-C2C4-0257-86D430AC2175}"/>
          </ac:spMkLst>
        </pc:spChg>
        <pc:spChg chg="add mod topLvl">
          <ac:chgData name="Aliaksandr Melnichenka" userId="86171067-e143-49b7-95cf-56d8fc5b802a" providerId="ADAL" clId="{4D7C2E94-29DF-40A0-B604-8EC97ABBDE7E}" dt="2024-09-18T13:32:50.658" v="2984" actId="1076"/>
          <ac:spMkLst>
            <pc:docMk/>
            <pc:sldMk cId="1942595667" sldId="320"/>
            <ac:spMk id="10" creationId="{7895032A-7907-B63B-CE4D-A7B783B05DAA}"/>
          </ac:spMkLst>
        </pc:spChg>
        <pc:spChg chg="add mod">
          <ac:chgData name="Aliaksandr Melnichenka" userId="86171067-e143-49b7-95cf-56d8fc5b802a" providerId="ADAL" clId="{4D7C2E94-29DF-40A0-B604-8EC97ABBDE7E}" dt="2024-09-18T13:33:33.693" v="2995" actId="1036"/>
          <ac:spMkLst>
            <pc:docMk/>
            <pc:sldMk cId="1942595667" sldId="320"/>
            <ac:spMk id="23" creationId="{CB8EE872-170E-A6BF-8C83-486FDD7F9109}"/>
          </ac:spMkLst>
        </pc:spChg>
        <pc:spChg chg="add mod">
          <ac:chgData name="Aliaksandr Melnichenka" userId="86171067-e143-49b7-95cf-56d8fc5b802a" providerId="ADAL" clId="{4D7C2E94-29DF-40A0-B604-8EC97ABBDE7E}" dt="2024-09-18T13:33:53.718" v="3001" actId="1076"/>
          <ac:spMkLst>
            <pc:docMk/>
            <pc:sldMk cId="1942595667" sldId="320"/>
            <ac:spMk id="24" creationId="{A6273467-D852-B96B-0A29-318C9B95D3E6}"/>
          </ac:spMkLst>
        </pc:spChg>
        <pc:grpChg chg="add del mod">
          <ac:chgData name="Aliaksandr Melnichenka" userId="86171067-e143-49b7-95cf-56d8fc5b802a" providerId="ADAL" clId="{4D7C2E94-29DF-40A0-B604-8EC97ABBDE7E}" dt="2024-09-18T13:29:57.266" v="2928" actId="165"/>
          <ac:grpSpMkLst>
            <pc:docMk/>
            <pc:sldMk cId="1942595667" sldId="320"/>
            <ac:grpSpMk id="11" creationId="{E4FEDF0F-A4D0-A96A-8A23-C2430ECE04B3}"/>
          </ac:grpSpMkLst>
        </pc:grpChg>
        <pc:cxnChg chg="add mod topLvl">
          <ac:chgData name="Aliaksandr Melnichenka" userId="86171067-e143-49b7-95cf-56d8fc5b802a" providerId="ADAL" clId="{4D7C2E94-29DF-40A0-B604-8EC97ABBDE7E}" dt="2024-09-18T13:30:40.921" v="2938" actId="692"/>
          <ac:cxnSpMkLst>
            <pc:docMk/>
            <pc:sldMk cId="1942595667" sldId="320"/>
            <ac:cxnSpMk id="9" creationId="{1F3031C6-A309-C910-E682-81AB365E3BC7}"/>
          </ac:cxnSpMkLst>
        </pc:cxnChg>
        <pc:cxnChg chg="add mod">
          <ac:chgData name="Aliaksandr Melnichenka" userId="86171067-e143-49b7-95cf-56d8fc5b802a" providerId="ADAL" clId="{4D7C2E94-29DF-40A0-B604-8EC97ABBDE7E}" dt="2024-09-18T13:31:29.709" v="2946" actId="692"/>
          <ac:cxnSpMkLst>
            <pc:docMk/>
            <pc:sldMk cId="1942595667" sldId="320"/>
            <ac:cxnSpMk id="17" creationId="{1D4BA1EE-9306-8846-7F55-00FFAB7F46DA}"/>
          </ac:cxnSpMkLst>
        </pc:cxnChg>
        <pc:cxnChg chg="add mod ord">
          <ac:chgData name="Aliaksandr Melnichenka" userId="86171067-e143-49b7-95cf-56d8fc5b802a" providerId="ADAL" clId="{4D7C2E94-29DF-40A0-B604-8EC97ABBDE7E}" dt="2024-09-18T13:31:53.004" v="2958" actId="171"/>
          <ac:cxnSpMkLst>
            <pc:docMk/>
            <pc:sldMk cId="1942595667" sldId="320"/>
            <ac:cxnSpMk id="19" creationId="{DA163289-B7E9-BCE7-4013-ABE557F9E2C2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3:28:06.828" v="3241" actId="20577"/>
        <pc:sldMkLst>
          <pc:docMk/>
          <pc:sldMk cId="1064558426" sldId="321"/>
        </pc:sldMkLst>
        <pc:spChg chg="add mod">
          <ac:chgData name="Aliaksandr Melnichenka" userId="86171067-e143-49b7-95cf-56d8fc5b802a" providerId="ADAL" clId="{4D7C2E94-29DF-40A0-B604-8EC97ABBDE7E}" dt="2024-09-20T13:25:43.391" v="3191" actId="1076"/>
          <ac:spMkLst>
            <pc:docMk/>
            <pc:sldMk cId="1064558426" sldId="321"/>
            <ac:spMk id="2" creationId="{8F38D53C-48F6-E76C-05C5-61D930614177}"/>
          </ac:spMkLst>
        </pc:spChg>
        <pc:spChg chg="add mod">
          <ac:chgData name="Aliaksandr Melnichenka" userId="86171067-e143-49b7-95cf-56d8fc5b802a" providerId="ADAL" clId="{4D7C2E94-29DF-40A0-B604-8EC97ABBDE7E}" dt="2024-09-20T13:23:33.683" v="3121" actId="1035"/>
          <ac:spMkLst>
            <pc:docMk/>
            <pc:sldMk cId="1064558426" sldId="321"/>
            <ac:spMk id="25" creationId="{10A88E2B-5887-6BCB-B5C8-B406586D183E}"/>
          </ac:spMkLst>
        </pc:spChg>
        <pc:spChg chg="add mod">
          <ac:chgData name="Aliaksandr Melnichenka" userId="86171067-e143-49b7-95cf-56d8fc5b802a" providerId="ADAL" clId="{4D7C2E94-29DF-40A0-B604-8EC97ABBDE7E}" dt="2024-09-20T13:23:39.035" v="3124" actId="1076"/>
          <ac:spMkLst>
            <pc:docMk/>
            <pc:sldMk cId="1064558426" sldId="321"/>
            <ac:spMk id="26" creationId="{2A85F0ED-F7F2-7CB4-3E52-8F148E300D8E}"/>
          </ac:spMkLst>
        </pc:spChg>
        <pc:spChg chg="add mod">
          <ac:chgData name="Aliaksandr Melnichenka" userId="86171067-e143-49b7-95cf-56d8fc5b802a" providerId="ADAL" clId="{4D7C2E94-29DF-40A0-B604-8EC97ABBDE7E}" dt="2024-09-20T13:23:44.881" v="3127" actId="20577"/>
          <ac:spMkLst>
            <pc:docMk/>
            <pc:sldMk cId="1064558426" sldId="321"/>
            <ac:spMk id="27" creationId="{CDED043B-4753-42EC-69B5-5D724C8FE983}"/>
          </ac:spMkLst>
        </pc:spChg>
        <pc:spChg chg="add mod">
          <ac:chgData name="Aliaksandr Melnichenka" userId="86171067-e143-49b7-95cf-56d8fc5b802a" providerId="ADAL" clId="{4D7C2E94-29DF-40A0-B604-8EC97ABBDE7E}" dt="2024-09-20T13:24:54.103" v="3175" actId="14100"/>
          <ac:spMkLst>
            <pc:docMk/>
            <pc:sldMk cId="1064558426" sldId="321"/>
            <ac:spMk id="28" creationId="{68124C30-88A5-B3D5-EA11-C905CDE7B947}"/>
          </ac:spMkLst>
        </pc:spChg>
        <pc:spChg chg="add mod">
          <ac:chgData name="Aliaksandr Melnichenka" userId="86171067-e143-49b7-95cf-56d8fc5b802a" providerId="ADAL" clId="{4D7C2E94-29DF-40A0-B604-8EC97ABBDE7E}" dt="2024-09-20T13:24:58.508" v="3176" actId="1076"/>
          <ac:spMkLst>
            <pc:docMk/>
            <pc:sldMk cId="1064558426" sldId="321"/>
            <ac:spMk id="29" creationId="{59447DA3-098B-6C6B-03E8-E4EA9727824D}"/>
          </ac:spMkLst>
        </pc:spChg>
        <pc:spChg chg="add mod topLvl">
          <ac:chgData name="Aliaksandr Melnichenka" userId="86171067-e143-49b7-95cf-56d8fc5b802a" providerId="ADAL" clId="{4D7C2E94-29DF-40A0-B604-8EC97ABBDE7E}" dt="2024-09-20T13:25:51.535" v="3194" actId="1076"/>
          <ac:spMkLst>
            <pc:docMk/>
            <pc:sldMk cId="1064558426" sldId="321"/>
            <ac:spMk id="30" creationId="{2D4FBAAA-2916-B088-7427-2AD66C825F46}"/>
          </ac:spMkLst>
        </pc:spChg>
        <pc:spChg chg="add mod topLvl">
          <ac:chgData name="Aliaksandr Melnichenka" userId="86171067-e143-49b7-95cf-56d8fc5b802a" providerId="ADAL" clId="{4D7C2E94-29DF-40A0-B604-8EC97ABBDE7E}" dt="2024-09-20T13:25:57.370" v="3196" actId="1076"/>
          <ac:spMkLst>
            <pc:docMk/>
            <pc:sldMk cId="1064558426" sldId="321"/>
            <ac:spMk id="31" creationId="{7D537F24-794E-3547-67CF-4DD246CF860E}"/>
          </ac:spMkLst>
        </pc:spChg>
        <pc:spChg chg="add mod">
          <ac:chgData name="Aliaksandr Melnichenka" userId="86171067-e143-49b7-95cf-56d8fc5b802a" providerId="ADAL" clId="{4D7C2E94-29DF-40A0-B604-8EC97ABBDE7E}" dt="2024-09-20T13:26:08.002" v="3202" actId="1037"/>
          <ac:spMkLst>
            <pc:docMk/>
            <pc:sldMk cId="1064558426" sldId="321"/>
            <ac:spMk id="33" creationId="{F253FD15-8D97-00C7-7BF0-D21812D5D4F0}"/>
          </ac:spMkLst>
        </pc:spChg>
        <pc:spChg chg="add mod">
          <ac:chgData name="Aliaksandr Melnichenka" userId="86171067-e143-49b7-95cf-56d8fc5b802a" providerId="ADAL" clId="{4D7C2E94-29DF-40A0-B604-8EC97ABBDE7E}" dt="2024-09-20T13:26:08.002" v="3202" actId="1037"/>
          <ac:spMkLst>
            <pc:docMk/>
            <pc:sldMk cId="1064558426" sldId="321"/>
            <ac:spMk id="34" creationId="{A38B344C-885A-C696-9438-19877CB86293}"/>
          </ac:spMkLst>
        </pc:spChg>
        <pc:spChg chg="add mod">
          <ac:chgData name="Aliaksandr Melnichenka" userId="86171067-e143-49b7-95cf-56d8fc5b802a" providerId="ADAL" clId="{4D7C2E94-29DF-40A0-B604-8EC97ABBDE7E}" dt="2024-09-20T13:27:01.322" v="3218" actId="1076"/>
          <ac:spMkLst>
            <pc:docMk/>
            <pc:sldMk cId="1064558426" sldId="321"/>
            <ac:spMk id="35" creationId="{546A5317-8139-F0DE-C13E-2247D4027152}"/>
          </ac:spMkLst>
        </pc:spChg>
        <pc:spChg chg="add mod">
          <ac:chgData name="Aliaksandr Melnichenka" userId="86171067-e143-49b7-95cf-56d8fc5b802a" providerId="ADAL" clId="{4D7C2E94-29DF-40A0-B604-8EC97ABBDE7E}" dt="2024-09-20T13:27:34.462" v="3232" actId="1035"/>
          <ac:spMkLst>
            <pc:docMk/>
            <pc:sldMk cId="1064558426" sldId="321"/>
            <ac:spMk id="39" creationId="{6A8855C5-46FD-82E8-0686-CDF25B9AAD8F}"/>
          </ac:spMkLst>
        </pc:spChg>
        <pc:spChg chg="add mod">
          <ac:chgData name="Aliaksandr Melnichenka" userId="86171067-e143-49b7-95cf-56d8fc5b802a" providerId="ADAL" clId="{4D7C2E94-29DF-40A0-B604-8EC97ABBDE7E}" dt="2024-09-20T13:28:06.828" v="3241" actId="20577"/>
          <ac:spMkLst>
            <pc:docMk/>
            <pc:sldMk cId="1064558426" sldId="321"/>
            <ac:spMk id="43" creationId="{1406908C-9A22-00DB-CAC9-BCDEC722397C}"/>
          </ac:spMkLst>
        </pc:spChg>
        <pc:grpChg chg="add del mod">
          <ac:chgData name="Aliaksandr Melnichenka" userId="86171067-e143-49b7-95cf-56d8fc5b802a" providerId="ADAL" clId="{4D7C2E94-29DF-40A0-B604-8EC97ABBDE7E}" dt="2024-09-20T13:25:26.555" v="3184" actId="165"/>
          <ac:grpSpMkLst>
            <pc:docMk/>
            <pc:sldMk cId="1064558426" sldId="321"/>
            <ac:grpSpMk id="32" creationId="{4D941AD9-C10D-D4D5-9D82-22D0C7B16D75}"/>
          </ac:grpSpMkLst>
        </pc:grpChg>
        <pc:cxnChg chg="add del mod">
          <ac:chgData name="Aliaksandr Melnichenka" userId="86171067-e143-49b7-95cf-56d8fc5b802a" providerId="ADAL" clId="{4D7C2E94-29DF-40A0-B604-8EC97ABBDE7E}" dt="2024-09-20T13:21:34.185" v="3066" actId="478"/>
          <ac:cxnSpMkLst>
            <pc:docMk/>
            <pc:sldMk cId="1064558426" sldId="321"/>
            <ac:cxnSpMk id="3" creationId="{9C25944F-947D-5DF5-3099-A98F84E2E84D}"/>
          </ac:cxnSpMkLst>
        </pc:cxnChg>
        <pc:cxnChg chg="add mod">
          <ac:chgData name="Aliaksandr Melnichenka" userId="86171067-e143-49b7-95cf-56d8fc5b802a" providerId="ADAL" clId="{4D7C2E94-29DF-40A0-B604-8EC97ABBDE7E}" dt="2024-09-20T13:21:28.363" v="3065" actId="692"/>
          <ac:cxnSpMkLst>
            <pc:docMk/>
            <pc:sldMk cId="1064558426" sldId="321"/>
            <ac:cxnSpMk id="5" creationId="{9C7AC9D8-0CD3-CA74-CEE1-ED9838F447AD}"/>
          </ac:cxnSpMkLst>
        </pc:cxnChg>
        <pc:cxnChg chg="add mod">
          <ac:chgData name="Aliaksandr Melnichenka" userId="86171067-e143-49b7-95cf-56d8fc5b802a" providerId="ADAL" clId="{4D7C2E94-29DF-40A0-B604-8EC97ABBDE7E}" dt="2024-09-20T13:23:33.683" v="3121" actId="1035"/>
          <ac:cxnSpMkLst>
            <pc:docMk/>
            <pc:sldMk cId="1064558426" sldId="321"/>
            <ac:cxnSpMk id="8" creationId="{CF92A196-16CD-CB83-70ED-DBF21D508F26}"/>
          </ac:cxnSpMkLst>
        </pc:cxnChg>
        <pc:cxnChg chg="add mod">
          <ac:chgData name="Aliaksandr Melnichenka" userId="86171067-e143-49b7-95cf-56d8fc5b802a" providerId="ADAL" clId="{4D7C2E94-29DF-40A0-B604-8EC97ABBDE7E}" dt="2024-09-20T13:25:43.391" v="3191" actId="1076"/>
          <ac:cxnSpMkLst>
            <pc:docMk/>
            <pc:sldMk cId="1064558426" sldId="321"/>
            <ac:cxnSpMk id="12" creationId="{2E49A77A-CB28-5E01-4FE2-710BE34D040F}"/>
          </ac:cxnSpMkLst>
        </pc:cxnChg>
        <pc:cxnChg chg="add mod">
          <ac:chgData name="Aliaksandr Melnichenka" userId="86171067-e143-49b7-95cf-56d8fc5b802a" providerId="ADAL" clId="{4D7C2E94-29DF-40A0-B604-8EC97ABBDE7E}" dt="2024-09-20T13:22:09.775" v="3078" actId="14100"/>
          <ac:cxnSpMkLst>
            <pc:docMk/>
            <pc:sldMk cId="1064558426" sldId="321"/>
            <ac:cxnSpMk id="15" creationId="{3F72CA35-6FFD-1F22-AA8E-AB5FFCCA16C3}"/>
          </ac:cxnSpMkLst>
        </pc:cxnChg>
        <pc:cxnChg chg="add mod">
          <ac:chgData name="Aliaksandr Melnichenka" userId="86171067-e143-49b7-95cf-56d8fc5b802a" providerId="ADAL" clId="{4D7C2E94-29DF-40A0-B604-8EC97ABBDE7E}" dt="2024-09-20T13:22:37.035" v="3088" actId="692"/>
          <ac:cxnSpMkLst>
            <pc:docMk/>
            <pc:sldMk cId="1064558426" sldId="321"/>
            <ac:cxnSpMk id="19" creationId="{400EB2E1-282A-47EC-118C-DCF404460B3D}"/>
          </ac:cxnSpMkLst>
        </pc:cxnChg>
        <pc:cxnChg chg="add mod">
          <ac:chgData name="Aliaksandr Melnichenka" userId="86171067-e143-49b7-95cf-56d8fc5b802a" providerId="ADAL" clId="{4D7C2E94-29DF-40A0-B604-8EC97ABBDE7E}" dt="2024-09-20T13:26:30.545" v="3207" actId="14100"/>
          <ac:cxnSpMkLst>
            <pc:docMk/>
            <pc:sldMk cId="1064558426" sldId="321"/>
            <ac:cxnSpMk id="36" creationId="{59E1394E-AF74-728D-A5FD-E6FD93DAFF16}"/>
          </ac:cxnSpMkLst>
        </pc:cxnChg>
        <pc:cxnChg chg="add mod">
          <ac:chgData name="Aliaksandr Melnichenka" userId="86171067-e143-49b7-95cf-56d8fc5b802a" providerId="ADAL" clId="{4D7C2E94-29DF-40A0-B604-8EC97ABBDE7E}" dt="2024-09-20T13:27:57.889" v="3236" actId="14100"/>
          <ac:cxnSpMkLst>
            <pc:docMk/>
            <pc:sldMk cId="1064558426" sldId="321"/>
            <ac:cxnSpMk id="40" creationId="{BA686DB3-82BB-AB1D-5842-BFCD90D78160}"/>
          </ac:cxnSpMkLst>
        </pc:cxnChg>
      </pc:sldChg>
      <pc:sldChg chg="addSp delSp modSp new del mod">
        <pc:chgData name="Aliaksandr Melnichenka" userId="86171067-e143-49b7-95cf-56d8fc5b802a" providerId="ADAL" clId="{4D7C2E94-29DF-40A0-B604-8EC97ABBDE7E}" dt="2024-09-20T22:07:34.068" v="3606" actId="47"/>
        <pc:sldMkLst>
          <pc:docMk/>
          <pc:sldMk cId="693235895" sldId="322"/>
        </pc:sldMkLst>
        <pc:spChg chg="add mod">
          <ac:chgData name="Aliaksandr Melnichenka" userId="86171067-e143-49b7-95cf-56d8fc5b802a" providerId="ADAL" clId="{4D7C2E94-29DF-40A0-B604-8EC97ABBDE7E}" dt="2024-09-20T19:32:14.932" v="3249"/>
          <ac:spMkLst>
            <pc:docMk/>
            <pc:sldMk cId="693235895" sldId="322"/>
            <ac:spMk id="5" creationId="{055B575B-A354-00E2-1638-3C6D4D8F902D}"/>
          </ac:spMkLst>
        </pc:spChg>
        <pc:graphicFrameChg chg="add mod">
          <ac:chgData name="Aliaksandr Melnichenka" userId="86171067-e143-49b7-95cf-56d8fc5b802a" providerId="ADAL" clId="{4D7C2E94-29DF-40A0-B604-8EC97ABBDE7E}" dt="2024-09-20T19:30:25.412" v="3244"/>
          <ac:graphicFrameMkLst>
            <pc:docMk/>
            <pc:sldMk cId="693235895" sldId="322"/>
            <ac:graphicFrameMk id="2" creationId="{9C7E3F98-B1E9-29FD-11A0-9BE67F963CD7}"/>
          </ac:graphicFrameMkLst>
        </pc:graphicFrameChg>
        <pc:picChg chg="add del">
          <ac:chgData name="Aliaksandr Melnichenka" userId="86171067-e143-49b7-95cf-56d8fc5b802a" providerId="ADAL" clId="{4D7C2E94-29DF-40A0-B604-8EC97ABBDE7E}" dt="2024-09-20T22:07:32.292" v="3605" actId="478"/>
          <ac:picMkLst>
            <pc:docMk/>
            <pc:sldMk cId="693235895" sldId="322"/>
            <ac:picMk id="4" creationId="{4F9C8F9E-338C-BBB9-F87F-2536171A15BD}"/>
          </ac:picMkLst>
        </pc:picChg>
      </pc:sldChg>
      <pc:sldChg chg="addSp delSp modSp new mod">
        <pc:chgData name="Aliaksandr Melnichenka" userId="86171067-e143-49b7-95cf-56d8fc5b802a" providerId="ADAL" clId="{4D7C2E94-29DF-40A0-B604-8EC97ABBDE7E}" dt="2024-09-20T21:28:03.860" v="3604" actId="1037"/>
        <pc:sldMkLst>
          <pc:docMk/>
          <pc:sldMk cId="1108400863" sldId="323"/>
        </pc:sldMkLst>
        <pc:spChg chg="add mod">
          <ac:chgData name="Aliaksandr Melnichenka" userId="86171067-e143-49b7-95cf-56d8fc5b802a" providerId="ADAL" clId="{4D7C2E94-29DF-40A0-B604-8EC97ABBDE7E}" dt="2024-09-20T21:27:50.673" v="3602" actId="1076"/>
          <ac:spMkLst>
            <pc:docMk/>
            <pc:sldMk cId="1108400863" sldId="323"/>
            <ac:spMk id="2" creationId="{7008F07D-577B-7524-2C97-AD948AE82FA9}"/>
          </ac:spMkLst>
        </pc:spChg>
        <pc:spChg chg="add mod or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6" creationId="{E2D986E7-3ABA-27E3-06F7-93643CDE5342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7" creationId="{7D9952E8-C83B-F63E-FD47-66B7956E32C7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8" creationId="{67D2A493-77D7-F7A2-9E95-DE368745AC4D}"/>
          </ac:spMkLst>
        </pc:spChg>
        <pc:spChg chg="add del mod">
          <ac:chgData name="Aliaksandr Melnichenka" userId="86171067-e143-49b7-95cf-56d8fc5b802a" providerId="ADAL" clId="{4D7C2E94-29DF-40A0-B604-8EC97ABBDE7E}" dt="2024-09-20T19:38:59.345" v="3349" actId="478"/>
          <ac:spMkLst>
            <pc:docMk/>
            <pc:sldMk cId="1108400863" sldId="323"/>
            <ac:spMk id="9" creationId="{FAC72743-C656-0B0C-63AE-F53F1608B254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0" creationId="{F6867082-AF2A-1589-33FB-2713AB3D1A31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1" creationId="{8E4C8E8E-D730-ED04-1CF1-9CBEFA327696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12" creationId="{5EF31C69-2158-36DC-EDBD-9F356049FD07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1" creationId="{8F2D4EBC-BA98-DED7-2964-F4433AC9A5BA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5" creationId="{CA627A48-622A-7001-5B43-96FAA1C150FB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6" creationId="{CA00C43A-C54E-D989-5A0E-D23ABEDAE311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7" creationId="{F01BC23B-19DC-2C43-1593-934D3A00A989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29" creationId="{64042CDB-89A1-5945-D256-8C4364A57470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2" creationId="{0DC0CA77-5E03-C9D6-0E45-394FF2F338BE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3" creationId="{E005016D-6511-CF1C-1B65-C855240AF4CB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8" creationId="{2911ADE2-337B-1741-BB72-BB5953EB2215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39" creationId="{19C4313D-25E8-D730-1DCA-A6A1D1A67C44}"/>
          </ac:spMkLst>
        </pc:spChg>
        <pc:spChg chg="add mod">
          <ac:chgData name="Aliaksandr Melnichenka" userId="86171067-e143-49b7-95cf-56d8fc5b802a" providerId="ADAL" clId="{4D7C2E94-29DF-40A0-B604-8EC97ABBDE7E}" dt="2024-09-20T19:47:59.431" v="3526" actId="1076"/>
          <ac:spMkLst>
            <pc:docMk/>
            <pc:sldMk cId="1108400863" sldId="323"/>
            <ac:spMk id="44" creationId="{75784BDC-775B-2783-9352-A67F66817D4B}"/>
          </ac:spMkLst>
        </pc:spChg>
        <pc:spChg chg="add mod">
          <ac:chgData name="Aliaksandr Melnichenka" userId="86171067-e143-49b7-95cf-56d8fc5b802a" providerId="ADAL" clId="{4D7C2E94-29DF-40A0-B604-8EC97ABBDE7E}" dt="2024-09-20T19:48:17.522" v="3530" actId="1076"/>
          <ac:spMkLst>
            <pc:docMk/>
            <pc:sldMk cId="1108400863" sldId="323"/>
            <ac:spMk id="46" creationId="{18BF49E3-810E-832C-6161-DF4794B657F5}"/>
          </ac:spMkLst>
        </pc:spChg>
        <pc:spChg chg="add mod">
          <ac:chgData name="Aliaksandr Melnichenka" userId="86171067-e143-49b7-95cf-56d8fc5b802a" providerId="ADAL" clId="{4D7C2E94-29DF-40A0-B604-8EC97ABBDE7E}" dt="2024-09-20T19:49:48.314" v="3558" actId="1076"/>
          <ac:spMkLst>
            <pc:docMk/>
            <pc:sldMk cId="1108400863" sldId="323"/>
            <ac:spMk id="47" creationId="{89139275-12BA-7EE6-D2B3-D8F240A79E5D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48" creationId="{505C9B1E-A129-4CCC-B394-A4E625C6FFDE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49" creationId="{3E62B9D5-5BAA-EBEE-BE1F-564B5BADD59F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0" creationId="{F37D03CB-10B1-99D7-068E-90B8A68C1EB7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1" creationId="{25A4F5B6-82EF-338B-E6BC-B75D598BD3FA}"/>
          </ac:spMkLst>
        </pc:spChg>
        <pc:spChg chg="add mod">
          <ac:chgData name="Aliaksandr Melnichenka" userId="86171067-e143-49b7-95cf-56d8fc5b802a" providerId="ADAL" clId="{4D7C2E94-29DF-40A0-B604-8EC97ABBDE7E}" dt="2024-09-20T19:49:23.626" v="3552" actId="1035"/>
          <ac:spMkLst>
            <pc:docMk/>
            <pc:sldMk cId="1108400863" sldId="323"/>
            <ac:spMk id="55" creationId="{A80A960C-F58D-B453-47F6-CEE76761FEB4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57" creationId="{3C21C068-BE53-45F8-61A4-42FBC6614942}"/>
          </ac:spMkLst>
        </pc:spChg>
        <pc:spChg chg="add mod">
          <ac:chgData name="Aliaksandr Melnichenka" userId="86171067-e143-49b7-95cf-56d8fc5b802a" providerId="ADAL" clId="{4D7C2E94-29DF-40A0-B604-8EC97ABBDE7E}" dt="2024-09-20T19:49:58.625" v="3561" actId="1076"/>
          <ac:spMkLst>
            <pc:docMk/>
            <pc:sldMk cId="1108400863" sldId="323"/>
            <ac:spMk id="58" creationId="{E79FA8C5-2B83-5522-EF95-443D285FA6B5}"/>
          </ac:spMkLst>
        </pc:spChg>
        <pc:spChg chg="add mod">
          <ac:chgData name="Aliaksandr Melnichenka" userId="86171067-e143-49b7-95cf-56d8fc5b802a" providerId="ADAL" clId="{4D7C2E94-29DF-40A0-B604-8EC97ABBDE7E}" dt="2024-09-20T19:49:30.382" v="3553" actId="1076"/>
          <ac:spMkLst>
            <pc:docMk/>
            <pc:sldMk cId="1108400863" sldId="323"/>
            <ac:spMk id="59" creationId="{F92051A7-3F38-6BFD-8E0F-6C63A8B98E87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1" creationId="{A34AC9FE-4DD4-A30A-59A7-2DEFEBA6006A}"/>
          </ac:spMkLst>
        </pc:spChg>
        <pc:spChg chg="add mod">
          <ac:chgData name="Aliaksandr Melnichenka" userId="86171067-e143-49b7-95cf-56d8fc5b802a" providerId="ADAL" clId="{4D7C2E94-29DF-40A0-B604-8EC97ABBDE7E}" dt="2024-09-20T19:50:08.861" v="3563" actId="1076"/>
          <ac:spMkLst>
            <pc:docMk/>
            <pc:sldMk cId="1108400863" sldId="323"/>
            <ac:spMk id="62" creationId="{A958F63A-B772-6FD2-B96A-EBA52B97BA0F}"/>
          </ac:spMkLst>
        </pc:spChg>
        <pc:spChg chg="add mod">
          <ac:chgData name="Aliaksandr Melnichenka" userId="86171067-e143-49b7-95cf-56d8fc5b802a" providerId="ADAL" clId="{4D7C2E94-29DF-40A0-B604-8EC97ABBDE7E}" dt="2024-09-20T19:49:56.253" v="3560" actId="1076"/>
          <ac:spMkLst>
            <pc:docMk/>
            <pc:sldMk cId="1108400863" sldId="323"/>
            <ac:spMk id="63" creationId="{B9607E36-EB44-D096-67BF-226F9D5DCA3D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6" creationId="{878FAA37-E3F1-8678-5A98-933734F02626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7" creationId="{10946923-8B62-AFA5-8646-80BC2BE85676}"/>
          </ac:spMkLst>
        </pc:spChg>
        <pc:spChg chg="add mod">
          <ac:chgData name="Aliaksandr Melnichenka" userId="86171067-e143-49b7-95cf-56d8fc5b802a" providerId="ADAL" clId="{4D7C2E94-29DF-40A0-B604-8EC97ABBDE7E}" dt="2024-09-20T19:47:55.728" v="3525" actId="1076"/>
          <ac:spMkLst>
            <pc:docMk/>
            <pc:sldMk cId="1108400863" sldId="323"/>
            <ac:spMk id="69" creationId="{1491B63B-5AE9-0F59-5261-C71343BE3C5E}"/>
          </ac:spMkLst>
        </pc:spChg>
        <pc:spChg chg="add mod">
          <ac:chgData name="Aliaksandr Melnichenka" userId="86171067-e143-49b7-95cf-56d8fc5b802a" providerId="ADAL" clId="{4D7C2E94-29DF-40A0-B604-8EC97ABBDE7E}" dt="2024-09-20T19:50:28.128" v="3570" actId="1076"/>
          <ac:spMkLst>
            <pc:docMk/>
            <pc:sldMk cId="1108400863" sldId="323"/>
            <ac:spMk id="82" creationId="{D569D8C6-817F-CDD1-9774-C544803A51CC}"/>
          </ac:spMkLst>
        </pc:spChg>
        <pc:spChg chg="add mod">
          <ac:chgData name="Aliaksandr Melnichenka" userId="86171067-e143-49b7-95cf-56d8fc5b802a" providerId="ADAL" clId="{4D7C2E94-29DF-40A0-B604-8EC97ABBDE7E}" dt="2024-09-20T20:06:30.706" v="3591" actId="1076"/>
          <ac:spMkLst>
            <pc:docMk/>
            <pc:sldMk cId="1108400863" sldId="323"/>
            <ac:spMk id="83" creationId="{32611336-D95C-F785-0B99-C6E8131DAD9F}"/>
          </ac:spMkLst>
        </pc:spChg>
        <pc:spChg chg="add del mod">
          <ac:chgData name="Aliaksandr Melnichenka" userId="86171067-e143-49b7-95cf-56d8fc5b802a" providerId="ADAL" clId="{4D7C2E94-29DF-40A0-B604-8EC97ABBDE7E}" dt="2024-09-20T20:06:22.080" v="3587" actId="21"/>
          <ac:spMkLst>
            <pc:docMk/>
            <pc:sldMk cId="1108400863" sldId="323"/>
            <ac:spMk id="84" creationId="{F5AFC1B9-0088-8219-CBA5-1FA386BCA90D}"/>
          </ac:spMkLst>
        </pc:spChg>
        <pc:spChg chg="add mod">
          <ac:chgData name="Aliaksandr Melnichenka" userId="86171067-e143-49b7-95cf-56d8fc5b802a" providerId="ADAL" clId="{4D7C2E94-29DF-40A0-B604-8EC97ABBDE7E}" dt="2024-09-20T21:27:59.973" v="3603" actId="1076"/>
          <ac:spMkLst>
            <pc:docMk/>
            <pc:sldMk cId="1108400863" sldId="323"/>
            <ac:spMk id="85" creationId="{F5AFC1B9-0088-8219-CBA5-1FA386BCA90D}"/>
          </ac:spMkLst>
        </pc:spChg>
        <pc:spChg chg="add mod">
          <ac:chgData name="Aliaksandr Melnichenka" userId="86171067-e143-49b7-95cf-56d8fc5b802a" providerId="ADAL" clId="{4D7C2E94-29DF-40A0-B604-8EC97ABBDE7E}" dt="2024-09-20T20:07:04.087" v="3600" actId="1076"/>
          <ac:spMkLst>
            <pc:docMk/>
            <pc:sldMk cId="1108400863" sldId="323"/>
            <ac:spMk id="86" creationId="{F703DF98-3B1F-651A-1112-736E3E44D9C9}"/>
          </ac:spMkLst>
        </pc:spChg>
        <pc:picChg chg="add del mod modCrop">
          <ac:chgData name="Aliaksandr Melnichenka" userId="86171067-e143-49b7-95cf-56d8fc5b802a" providerId="ADAL" clId="{4D7C2E94-29DF-40A0-B604-8EC97ABBDE7E}" dt="2024-09-20T19:41:42.311" v="3427" actId="478"/>
          <ac:picMkLst>
            <pc:docMk/>
            <pc:sldMk cId="1108400863" sldId="323"/>
            <ac:picMk id="3" creationId="{B021224C-5A45-5C3B-FDD8-961F3862469C}"/>
          </ac:picMkLst>
        </pc:picChg>
        <pc:picChg chg="add del mod modCrop">
          <ac:chgData name="Aliaksandr Melnichenka" userId="86171067-e143-49b7-95cf-56d8fc5b802a" providerId="ADAL" clId="{4D7C2E94-29DF-40A0-B604-8EC97ABBDE7E}" dt="2024-09-20T19:35:50.392" v="3273" actId="478"/>
          <ac:picMkLst>
            <pc:docMk/>
            <pc:sldMk cId="1108400863" sldId="323"/>
            <ac:picMk id="4" creationId="{5451516A-0B99-C8A2-4598-4C9398D23144}"/>
          </ac:picMkLst>
        </pc:picChg>
        <pc:picChg chg="add del mod">
          <ac:chgData name="Aliaksandr Melnichenka" userId="86171067-e143-49b7-95cf-56d8fc5b802a" providerId="ADAL" clId="{4D7C2E94-29DF-40A0-B604-8EC97ABBDE7E}" dt="2024-09-20T19:35:57.512" v="3275" actId="34307"/>
          <ac:picMkLst>
            <pc:docMk/>
            <pc:sldMk cId="1108400863" sldId="323"/>
            <ac:picMk id="5" creationId="{89E9CA1E-5D24-7ECA-D881-28A5CDE5A1C2}"/>
          </ac:picMkLst>
        </pc:picChg>
        <pc:cxnChg chg="add mod or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14" creationId="{AAE5A033-C6A7-6AAF-9AD7-F8A73DA4067F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17" creationId="{6093977E-0424-1109-CE8A-947A8AAB09AB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20" creationId="{32649536-2EE8-E6DA-C136-D2773E284EF2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22" creationId="{AD5FDB32-DB42-67A5-8FC0-7A85011793C0}"/>
          </ac:cxnSpMkLst>
        </pc:cxnChg>
        <pc:cxnChg chg="add mod">
          <ac:chgData name="Aliaksandr Melnichenka" userId="86171067-e143-49b7-95cf-56d8fc5b802a" providerId="ADAL" clId="{4D7C2E94-29DF-40A0-B604-8EC97ABBDE7E}" dt="2024-09-20T21:28:03.860" v="3604" actId="1037"/>
          <ac:cxnSpMkLst>
            <pc:docMk/>
            <pc:sldMk cId="1108400863" sldId="323"/>
            <ac:cxnSpMk id="28" creationId="{8858D88E-F0B7-F646-E8B8-26C406A5BA0B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34" creationId="{50EDCF49-365D-B1DD-DCF6-E36485D80BD6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37" creationId="{3727D0DF-45FE-3C57-831C-021F4720C436}"/>
          </ac:cxnSpMkLst>
        </pc:cxnChg>
        <pc:cxnChg chg="add mod">
          <ac:chgData name="Aliaksandr Melnichenka" userId="86171067-e143-49b7-95cf-56d8fc5b802a" providerId="ADAL" clId="{4D7C2E94-29DF-40A0-B604-8EC97ABBDE7E}" dt="2024-09-20T19:47:59.431" v="3526" actId="1076"/>
          <ac:cxnSpMkLst>
            <pc:docMk/>
            <pc:sldMk cId="1108400863" sldId="323"/>
            <ac:cxnSpMk id="40" creationId="{4FE05132-E101-8CD3-0B1A-659B48F9EBF8}"/>
          </ac:cxnSpMkLst>
        </pc:cxnChg>
        <pc:cxnChg chg="add mod">
          <ac:chgData name="Aliaksandr Melnichenka" userId="86171067-e143-49b7-95cf-56d8fc5b802a" providerId="ADAL" clId="{4D7C2E94-29DF-40A0-B604-8EC97ABBDE7E}" dt="2024-09-20T19:48:15.539" v="3529" actId="14100"/>
          <ac:cxnSpMkLst>
            <pc:docMk/>
            <pc:sldMk cId="1108400863" sldId="323"/>
            <ac:cxnSpMk id="52" creationId="{596AB3DF-247E-DF1F-66EE-58F9D800867E}"/>
          </ac:cxnSpMkLst>
        </pc:cxnChg>
        <pc:cxnChg chg="add mod">
          <ac:chgData name="Aliaksandr Melnichenka" userId="86171067-e143-49b7-95cf-56d8fc5b802a" providerId="ADAL" clId="{4D7C2E94-29DF-40A0-B604-8EC97ABBDE7E}" dt="2024-09-20T19:49:03.243" v="3543" actId="14100"/>
          <ac:cxnSpMkLst>
            <pc:docMk/>
            <pc:sldMk cId="1108400863" sldId="323"/>
            <ac:cxnSpMk id="53" creationId="{59362FE7-DC85-B554-0E4D-180FD030E814}"/>
          </ac:cxnSpMkLst>
        </pc:cxnChg>
        <pc:cxnChg chg="add mod">
          <ac:chgData name="Aliaksandr Melnichenka" userId="86171067-e143-49b7-95cf-56d8fc5b802a" providerId="ADAL" clId="{4D7C2E94-29DF-40A0-B604-8EC97ABBDE7E}" dt="2024-09-20T19:49:45.664" v="3557" actId="14100"/>
          <ac:cxnSpMkLst>
            <pc:docMk/>
            <pc:sldMk cId="1108400863" sldId="323"/>
            <ac:cxnSpMk id="54" creationId="{C23E89DF-9955-4045-8D43-06B8AC48B5BB}"/>
          </ac:cxnSpMkLst>
        </pc:cxnChg>
        <pc:cxnChg chg="add mod">
          <ac:chgData name="Aliaksandr Melnichenka" userId="86171067-e143-49b7-95cf-56d8fc5b802a" providerId="ADAL" clId="{4D7C2E94-29DF-40A0-B604-8EC97ABBDE7E}" dt="2024-09-20T19:49:12.237" v="3545" actId="1076"/>
          <ac:cxnSpMkLst>
            <pc:docMk/>
            <pc:sldMk cId="1108400863" sldId="323"/>
            <ac:cxnSpMk id="56" creationId="{13E1D458-34B8-9503-792F-E38909400316}"/>
          </ac:cxnSpMkLst>
        </pc:cxnChg>
        <pc:cxnChg chg="add mod">
          <ac:chgData name="Aliaksandr Melnichenka" userId="86171067-e143-49b7-95cf-56d8fc5b802a" providerId="ADAL" clId="{4D7C2E94-29DF-40A0-B604-8EC97ABBDE7E}" dt="2024-09-20T19:49:23.626" v="3552" actId="1035"/>
          <ac:cxnSpMkLst>
            <pc:docMk/>
            <pc:sldMk cId="1108400863" sldId="323"/>
            <ac:cxnSpMk id="60" creationId="{D79D0107-ED64-8524-5765-A909DE0EA8EF}"/>
          </ac:cxnSpMkLst>
        </pc:cxnChg>
        <pc:cxnChg chg="add mod">
          <ac:chgData name="Aliaksandr Melnichenka" userId="86171067-e143-49b7-95cf-56d8fc5b802a" providerId="ADAL" clId="{4D7C2E94-29DF-40A0-B604-8EC97ABBDE7E}" dt="2024-09-20T19:48:22.310" v="3533" actId="1038"/>
          <ac:cxnSpMkLst>
            <pc:docMk/>
            <pc:sldMk cId="1108400863" sldId="323"/>
            <ac:cxnSpMk id="64" creationId="{94EEF194-AF78-AC58-DF46-194480C0AD0A}"/>
          </ac:cxnSpMkLst>
        </pc:cxnChg>
        <pc:cxnChg chg="add mod">
          <ac:chgData name="Aliaksandr Melnichenka" userId="86171067-e143-49b7-95cf-56d8fc5b802a" providerId="ADAL" clId="{4D7C2E94-29DF-40A0-B604-8EC97ABBDE7E}" dt="2024-09-20T19:49:53.257" v="3559" actId="1076"/>
          <ac:cxnSpMkLst>
            <pc:docMk/>
            <pc:sldMk cId="1108400863" sldId="323"/>
            <ac:cxnSpMk id="65" creationId="{2DFB71E0-D474-95F8-3FE6-EB59FDA1F8EE}"/>
          </ac:cxnSpMkLst>
        </pc:cxnChg>
        <pc:cxnChg chg="add mod">
          <ac:chgData name="Aliaksandr Melnichenka" userId="86171067-e143-49b7-95cf-56d8fc5b802a" providerId="ADAL" clId="{4D7C2E94-29DF-40A0-B604-8EC97ABBDE7E}" dt="2024-09-20T19:47:55.728" v="3525" actId="1076"/>
          <ac:cxnSpMkLst>
            <pc:docMk/>
            <pc:sldMk cId="1108400863" sldId="323"/>
            <ac:cxnSpMk id="68" creationId="{E665D991-4E9B-01C2-0671-2EC28DEAD77F}"/>
          </ac:cxnSpMkLst>
        </pc:cxnChg>
        <pc:cxnChg chg="add mod">
          <ac:chgData name="Aliaksandr Melnichenka" userId="86171067-e143-49b7-95cf-56d8fc5b802a" providerId="ADAL" clId="{4D7C2E94-29DF-40A0-B604-8EC97ABBDE7E}" dt="2024-09-20T19:49:06.231" v="3544" actId="14100"/>
          <ac:cxnSpMkLst>
            <pc:docMk/>
            <pc:sldMk cId="1108400863" sldId="323"/>
            <ac:cxnSpMk id="73" creationId="{2CD66937-09A1-7954-C664-630DD9EF1F42}"/>
          </ac:cxnSpMkLst>
        </pc:cxnChg>
        <pc:cxnChg chg="add mod">
          <ac:chgData name="Aliaksandr Melnichenka" userId="86171067-e143-49b7-95cf-56d8fc5b802a" providerId="ADAL" clId="{4D7C2E94-29DF-40A0-B604-8EC97ABBDE7E}" dt="2024-09-20T19:50:16.600" v="3566" actId="14100"/>
          <ac:cxnSpMkLst>
            <pc:docMk/>
            <pc:sldMk cId="1108400863" sldId="323"/>
            <ac:cxnSpMk id="79" creationId="{B0D1BE1E-26FD-A0A5-574F-1D7A3227793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AC224-DDFD-4843-A1F8-E420074F16B8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0C7-2A5C-4C01-A13D-87E0D4C1C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5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0C7-2A5C-4C01-A13D-87E0D4C1C0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6ABE-7B33-4607-8F5F-56AC057AB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60F88-8186-4B85-8718-E868E4172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BE38-5EF7-4161-847F-A34FFE5D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813E-55A4-4A0D-9D2A-5A0D687C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587DA-C346-4AB1-9A66-F547A160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7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A2D1-575E-4A7C-B7E9-FF560B99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A5552-38C9-4A94-ACDE-17EBA1331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1CD4-1FE0-454D-B5A5-67D738D6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F730B-9156-43A7-9CD5-C9EB98AD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67D50-724A-4BA9-AD0D-8E2FE131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11CCC-BB7C-4D84-932A-9D8713B77A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2952D-64CB-4719-9CC8-AA9467D78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9F01-A16E-4444-AA79-1E587E29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DD03-5744-4C3E-B798-4DA097CE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78863-4510-4DC4-A7A5-25EECB7B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8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2531-E47B-4AC2-991E-8D7FAB6F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0B89C-BB92-4C06-BA26-46C73E1A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F1BA-442E-4817-843B-54635FEA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CC220-31D1-4E4C-922E-4B8D4E0F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DFBB-640E-479C-A8DB-16AAC240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BDF2-A87C-42E4-8C81-C2D038D0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928B2-C09A-439D-A132-9357F27A7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C3692-4BE5-4C13-9666-FCC82687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91AAD-E5B8-4EB0-AE29-D73EFF62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654D-9DE8-45CA-8B8B-5FD5FCE9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C849-0CF2-4E21-9464-AC0A557D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8BA7-BABA-45C2-8C2E-2AB4BF025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2301D-3310-4321-8668-DBE6B6034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98F40-9998-4F29-B967-855240D0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35E50-42F2-44CA-8CCE-DC0D1F43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F4754-460E-4EB5-9FAA-F88D3C5E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9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0746-6391-4D24-8AF4-EF831F13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DACD5-88DA-426A-AFB2-68F2A2CE5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8B997-4356-4CB5-8217-E46BD14D1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5052E-BAE4-483E-9E6B-4655296DD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B7B9B-C274-4A9D-9BB0-7A52D45BD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B4EFE-1209-4A30-A7E8-945C0007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F1B3F-1E9D-425F-8304-B35B564B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83268-C36E-4002-8DFC-84258175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7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EAD1-E272-4210-9228-1C2F0616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A16EC-FF08-4A2D-9779-AD3FA6EAF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2D811-77AF-4787-B7FC-D7A8DFD1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8FD2D-7B66-48F6-B275-D5CCFA93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4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CEEA4-945B-4F24-A058-3641E742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858DF-AED4-46F9-A02E-2A5C0F39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53753-DE37-4EB7-8B6E-69D9C824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ECAD-FF5C-4BDD-877D-D96A3546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463B6-5A9A-47E7-9BC5-AACB87CD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D301B-E98A-46EA-B09D-A405E6B00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8EF36-C151-4E0A-9A05-4C1F687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4241-1337-44E3-9700-A80C15C1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07415-415D-4AB5-81F8-C61A40E1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04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B212-BC0C-4F48-87E1-3FE4D4EF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87383-223E-4B98-8726-72B6A662C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CFE2F-A9A1-4E8E-A559-6F594DCF4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46E6D-5F85-4357-B1A8-360D1C96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E5B01-53EA-4F3C-B01D-256EBA61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8D55E-5223-4754-9BAA-C9EFE754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6A24F-7FDB-47AE-9FCC-5F22AF45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86E9C-17EF-48E3-B433-ABF8F2ED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3523-D760-4226-BA82-EDE931A154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49701-11FC-451D-B9AC-2A68C1C5D58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877DA-F688-404D-BAFB-6FA518458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FDF7-6CB6-42C3-B4AB-6AAC85090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0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8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4.png"/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3.png"/><Relationship Id="rId2" Type="http://schemas.openxmlformats.org/officeDocument/2006/relationships/image" Target="../media/image186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89.png"/><Relationship Id="rId15" Type="http://schemas.openxmlformats.org/officeDocument/2006/relationships/image" Target="../media/image201.png"/><Relationship Id="rId10" Type="http://schemas.openxmlformats.org/officeDocument/2006/relationships/image" Target="../media/image195.png"/><Relationship Id="rId19" Type="http://schemas.openxmlformats.org/officeDocument/2006/relationships/image" Target="../media/image205.png"/><Relationship Id="rId4" Type="http://schemas.openxmlformats.org/officeDocument/2006/relationships/image" Target="../media/image188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8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4.png"/><Relationship Id="rId2" Type="http://schemas.openxmlformats.org/officeDocument/2006/relationships/image" Target="../media/image207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2.png"/><Relationship Id="rId10" Type="http://schemas.openxmlformats.org/officeDocument/2006/relationships/image" Target="../media/image216.png"/><Relationship Id="rId4" Type="http://schemas.openxmlformats.org/officeDocument/2006/relationships/image" Target="../media/image209.png"/><Relationship Id="rId9" Type="http://schemas.openxmlformats.org/officeDocument/2006/relationships/image" Target="../media/image215.png"/><Relationship Id="rId14" Type="http://schemas.openxmlformats.org/officeDocument/2006/relationships/image" Target="../media/image2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29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5.png"/><Relationship Id="rId2" Type="http://schemas.openxmlformats.org/officeDocument/2006/relationships/image" Target="../media/image2280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3.png"/><Relationship Id="rId10" Type="http://schemas.openxmlformats.org/officeDocument/2006/relationships/image" Target="../media/image237.png"/><Relationship Id="rId19" Type="http://schemas.openxmlformats.org/officeDocument/2006/relationships/image" Target="../media/image247.png"/><Relationship Id="rId4" Type="http://schemas.openxmlformats.org/officeDocument/2006/relationships/image" Target="../media/image2310.png"/><Relationship Id="rId9" Type="http://schemas.openxmlformats.org/officeDocument/2006/relationships/image" Target="../media/image236.png"/><Relationship Id="rId14" Type="http://schemas.openxmlformats.org/officeDocument/2006/relationships/image" Target="../media/image2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7" Type="http://schemas.openxmlformats.org/officeDocument/2006/relationships/image" Target="../media/image272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3.png"/><Relationship Id="rId3" Type="http://schemas.openxmlformats.org/officeDocument/2006/relationships/image" Target="../media/image276.png"/><Relationship Id="rId21" Type="http://schemas.openxmlformats.org/officeDocument/2006/relationships/image" Target="../media/image296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2.png"/><Relationship Id="rId2" Type="http://schemas.openxmlformats.org/officeDocument/2006/relationships/image" Target="../media/image275.png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5.png"/><Relationship Id="rId24" Type="http://schemas.openxmlformats.org/officeDocument/2006/relationships/image" Target="../media/image299.png"/><Relationship Id="rId5" Type="http://schemas.openxmlformats.org/officeDocument/2006/relationships/image" Target="../media/image278.png"/><Relationship Id="rId15" Type="http://schemas.openxmlformats.org/officeDocument/2006/relationships/image" Target="../media/image289.png"/><Relationship Id="rId23" Type="http://schemas.openxmlformats.org/officeDocument/2006/relationships/image" Target="../media/image298.png"/><Relationship Id="rId10" Type="http://schemas.openxmlformats.org/officeDocument/2006/relationships/image" Target="../media/image284.png"/><Relationship Id="rId19" Type="http://schemas.openxmlformats.org/officeDocument/2006/relationships/image" Target="../media/image294.png"/><Relationship Id="rId4" Type="http://schemas.openxmlformats.org/officeDocument/2006/relationships/image" Target="../media/image277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2" Type="http://schemas.openxmlformats.org/officeDocument/2006/relationships/image" Target="../media/image340.png"/><Relationship Id="rId16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10" Type="http://schemas.openxmlformats.org/officeDocument/2006/relationships/image" Target="../media/image34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2" Type="http://schemas.openxmlformats.org/officeDocument/2006/relationships/image" Target="../media/image382.png"/><Relationship Id="rId16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5" Type="http://schemas.openxmlformats.org/officeDocument/2006/relationships/image" Target="../media/image39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456.png"/><Relationship Id="rId18" Type="http://schemas.openxmlformats.org/officeDocument/2006/relationships/image" Target="../media/image439.png"/><Relationship Id="rId3" Type="http://schemas.openxmlformats.org/officeDocument/2006/relationships/image" Target="../media/image446.png"/><Relationship Id="rId21" Type="http://schemas.openxmlformats.org/officeDocument/2006/relationships/image" Target="../media/image442.png"/><Relationship Id="rId7" Type="http://schemas.openxmlformats.org/officeDocument/2006/relationships/image" Target="../media/image450.png"/><Relationship Id="rId12" Type="http://schemas.openxmlformats.org/officeDocument/2006/relationships/image" Target="../media/image455.png"/><Relationship Id="rId17" Type="http://schemas.openxmlformats.org/officeDocument/2006/relationships/image" Target="../media/image460.png"/><Relationship Id="rId2" Type="http://schemas.openxmlformats.org/officeDocument/2006/relationships/image" Target="../media/image445.png"/><Relationship Id="rId16" Type="http://schemas.openxmlformats.org/officeDocument/2006/relationships/image" Target="../media/image459.png"/><Relationship Id="rId20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24" Type="http://schemas.openxmlformats.org/officeDocument/2006/relationships/image" Target="../media/image461.png"/><Relationship Id="rId5" Type="http://schemas.openxmlformats.org/officeDocument/2006/relationships/image" Target="../media/image448.png"/><Relationship Id="rId15" Type="http://schemas.openxmlformats.org/officeDocument/2006/relationships/image" Target="../media/image458.png"/><Relationship Id="rId23" Type="http://schemas.openxmlformats.org/officeDocument/2006/relationships/image" Target="../media/image444.png"/><Relationship Id="rId10" Type="http://schemas.openxmlformats.org/officeDocument/2006/relationships/image" Target="../media/image453.png"/><Relationship Id="rId19" Type="http://schemas.openxmlformats.org/officeDocument/2006/relationships/image" Target="../media/image440.png"/><Relationship Id="rId4" Type="http://schemas.openxmlformats.org/officeDocument/2006/relationships/image" Target="../media/image447.png"/><Relationship Id="rId9" Type="http://schemas.openxmlformats.org/officeDocument/2006/relationships/image" Target="../media/image452.png"/><Relationship Id="rId14" Type="http://schemas.openxmlformats.org/officeDocument/2006/relationships/image" Target="../media/image457.png"/><Relationship Id="rId22" Type="http://schemas.openxmlformats.org/officeDocument/2006/relationships/image" Target="../media/image4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72.png"/><Relationship Id="rId18" Type="http://schemas.openxmlformats.org/officeDocument/2006/relationships/image" Target="../media/image477.png"/><Relationship Id="rId3" Type="http://schemas.openxmlformats.org/officeDocument/2006/relationships/image" Target="../media/image462.pn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17" Type="http://schemas.openxmlformats.org/officeDocument/2006/relationships/image" Target="../media/image476.png"/><Relationship Id="rId2" Type="http://schemas.openxmlformats.org/officeDocument/2006/relationships/image" Target="../media/image4610.png"/><Relationship Id="rId16" Type="http://schemas.openxmlformats.org/officeDocument/2006/relationships/image" Target="../media/image475.png"/><Relationship Id="rId20" Type="http://schemas.openxmlformats.org/officeDocument/2006/relationships/image" Target="../media/image4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5" Type="http://schemas.openxmlformats.org/officeDocument/2006/relationships/image" Target="../media/image464.png"/><Relationship Id="rId15" Type="http://schemas.openxmlformats.org/officeDocument/2006/relationships/image" Target="../media/image474.png"/><Relationship Id="rId10" Type="http://schemas.openxmlformats.org/officeDocument/2006/relationships/image" Target="../media/image469.png"/><Relationship Id="rId19" Type="http://schemas.openxmlformats.org/officeDocument/2006/relationships/image" Target="../media/image478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Relationship Id="rId14" Type="http://schemas.openxmlformats.org/officeDocument/2006/relationships/image" Target="../media/image4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3" Type="http://schemas.openxmlformats.org/officeDocument/2006/relationships/image" Target="../media/image480.png"/><Relationship Id="rId7" Type="http://schemas.openxmlformats.org/officeDocument/2006/relationships/image" Target="../media/image4790.png"/><Relationship Id="rId2" Type="http://schemas.openxmlformats.org/officeDocument/2006/relationships/image" Target="../media/image47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80.png"/><Relationship Id="rId5" Type="http://schemas.openxmlformats.org/officeDocument/2006/relationships/image" Target="../media/image4770.png"/><Relationship Id="rId10" Type="http://schemas.openxmlformats.org/officeDocument/2006/relationships/image" Target="../media/image482.png"/><Relationship Id="rId4" Type="http://schemas.openxmlformats.org/officeDocument/2006/relationships/image" Target="../media/image4760.png"/><Relationship Id="rId9" Type="http://schemas.openxmlformats.org/officeDocument/2006/relationships/image" Target="../media/image4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5" Type="http://schemas.openxmlformats.org/officeDocument/2006/relationships/image" Target="../media/image486.png"/><Relationship Id="rId10" Type="http://schemas.openxmlformats.org/officeDocument/2006/relationships/image" Target="../media/image491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13" Type="http://schemas.openxmlformats.org/officeDocument/2006/relationships/image" Target="../media/image504.png"/><Relationship Id="rId18" Type="http://schemas.openxmlformats.org/officeDocument/2006/relationships/image" Target="../media/image509.png"/><Relationship Id="rId3" Type="http://schemas.openxmlformats.org/officeDocument/2006/relationships/image" Target="../media/image494.png"/><Relationship Id="rId21" Type="http://schemas.openxmlformats.org/officeDocument/2006/relationships/image" Target="../media/image512.png"/><Relationship Id="rId7" Type="http://schemas.openxmlformats.org/officeDocument/2006/relationships/image" Target="../media/image498.png"/><Relationship Id="rId12" Type="http://schemas.openxmlformats.org/officeDocument/2006/relationships/image" Target="../media/image503.png"/><Relationship Id="rId17" Type="http://schemas.openxmlformats.org/officeDocument/2006/relationships/image" Target="../media/image508.png"/><Relationship Id="rId2" Type="http://schemas.openxmlformats.org/officeDocument/2006/relationships/image" Target="../media/image493.png"/><Relationship Id="rId16" Type="http://schemas.openxmlformats.org/officeDocument/2006/relationships/image" Target="../media/image507.png"/><Relationship Id="rId20" Type="http://schemas.openxmlformats.org/officeDocument/2006/relationships/image" Target="../media/image5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7.png"/><Relationship Id="rId11" Type="http://schemas.openxmlformats.org/officeDocument/2006/relationships/image" Target="../media/image502.png"/><Relationship Id="rId5" Type="http://schemas.openxmlformats.org/officeDocument/2006/relationships/image" Target="../media/image496.png"/><Relationship Id="rId15" Type="http://schemas.openxmlformats.org/officeDocument/2006/relationships/image" Target="../media/image506.png"/><Relationship Id="rId23" Type="http://schemas.openxmlformats.org/officeDocument/2006/relationships/image" Target="../media/image514.png"/><Relationship Id="rId10" Type="http://schemas.openxmlformats.org/officeDocument/2006/relationships/image" Target="../media/image501.png"/><Relationship Id="rId19" Type="http://schemas.openxmlformats.org/officeDocument/2006/relationships/image" Target="../media/image510.png"/><Relationship Id="rId4" Type="http://schemas.openxmlformats.org/officeDocument/2006/relationships/image" Target="../media/image495.png"/><Relationship Id="rId9" Type="http://schemas.openxmlformats.org/officeDocument/2006/relationships/image" Target="../media/image500.png"/><Relationship Id="rId14" Type="http://schemas.openxmlformats.org/officeDocument/2006/relationships/image" Target="../media/image505.png"/><Relationship Id="rId22" Type="http://schemas.openxmlformats.org/officeDocument/2006/relationships/image" Target="../media/image5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0.png"/><Relationship Id="rId13" Type="http://schemas.openxmlformats.org/officeDocument/2006/relationships/image" Target="../media/image517.png"/><Relationship Id="rId3" Type="http://schemas.openxmlformats.org/officeDocument/2006/relationships/image" Target="../media/image5070.png"/><Relationship Id="rId7" Type="http://schemas.openxmlformats.org/officeDocument/2006/relationships/image" Target="../media/image5110.png"/><Relationship Id="rId12" Type="http://schemas.openxmlformats.org/officeDocument/2006/relationships/image" Target="../media/image516.png"/><Relationship Id="rId2" Type="http://schemas.openxmlformats.org/officeDocument/2006/relationships/image" Target="../media/image50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5.png"/><Relationship Id="rId11" Type="http://schemas.openxmlformats.org/officeDocument/2006/relationships/image" Target="../media/image5150.png"/><Relationship Id="rId5" Type="http://schemas.openxmlformats.org/officeDocument/2006/relationships/image" Target="../media/image5090.png"/><Relationship Id="rId15" Type="http://schemas.openxmlformats.org/officeDocument/2006/relationships/image" Target="../media/image519.png"/><Relationship Id="rId10" Type="http://schemas.openxmlformats.org/officeDocument/2006/relationships/image" Target="../media/image5140.png"/><Relationship Id="rId4" Type="http://schemas.openxmlformats.org/officeDocument/2006/relationships/image" Target="../media/image5080.png"/><Relationship Id="rId9" Type="http://schemas.openxmlformats.org/officeDocument/2006/relationships/image" Target="../media/image5130.png"/><Relationship Id="rId14" Type="http://schemas.openxmlformats.org/officeDocument/2006/relationships/image" Target="../media/image5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520.png"/><Relationship Id="rId7" Type="http://schemas.openxmlformats.org/officeDocument/2006/relationships/image" Target="../media/image525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4.png"/><Relationship Id="rId11" Type="http://schemas.openxmlformats.org/officeDocument/2006/relationships/image" Target="../media/image529.png"/><Relationship Id="rId5" Type="http://schemas.openxmlformats.org/officeDocument/2006/relationships/image" Target="../media/image523.png"/><Relationship Id="rId10" Type="http://schemas.openxmlformats.org/officeDocument/2006/relationships/image" Target="../media/image528.png"/><Relationship Id="rId4" Type="http://schemas.openxmlformats.org/officeDocument/2006/relationships/image" Target="../media/image522.png"/><Relationship Id="rId9" Type="http://schemas.openxmlformats.org/officeDocument/2006/relationships/image" Target="../media/image5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474.png"/><Relationship Id="rId7" Type="http://schemas.openxmlformats.org/officeDocument/2006/relationships/image" Target="../media/image53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image" Target="../media/image543.png"/><Relationship Id="rId3" Type="http://schemas.openxmlformats.org/officeDocument/2006/relationships/image" Target="../media/image474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5" Type="http://schemas.openxmlformats.org/officeDocument/2006/relationships/image" Target="../media/image535.png"/><Relationship Id="rId10" Type="http://schemas.openxmlformats.org/officeDocument/2006/relationships/image" Target="../media/image540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6.png"/><Relationship Id="rId4" Type="http://schemas.openxmlformats.org/officeDocument/2006/relationships/image" Target="../media/image5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548.png"/><Relationship Id="rId7" Type="http://schemas.openxmlformats.org/officeDocument/2006/relationships/image" Target="../media/image552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1.png"/><Relationship Id="rId5" Type="http://schemas.openxmlformats.org/officeDocument/2006/relationships/image" Target="../media/image550.png"/><Relationship Id="rId4" Type="http://schemas.openxmlformats.org/officeDocument/2006/relationships/image" Target="../media/image549.png"/><Relationship Id="rId9" Type="http://schemas.openxmlformats.org/officeDocument/2006/relationships/image" Target="../media/image55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13" Type="http://schemas.openxmlformats.org/officeDocument/2006/relationships/image" Target="../media/image566.png"/><Relationship Id="rId18" Type="http://schemas.openxmlformats.org/officeDocument/2006/relationships/image" Target="../media/image571.png"/><Relationship Id="rId3" Type="http://schemas.openxmlformats.org/officeDocument/2006/relationships/image" Target="../media/image556.png"/><Relationship Id="rId21" Type="http://schemas.openxmlformats.org/officeDocument/2006/relationships/image" Target="../media/image527.png"/><Relationship Id="rId7" Type="http://schemas.openxmlformats.org/officeDocument/2006/relationships/image" Target="../media/image560.png"/><Relationship Id="rId12" Type="http://schemas.openxmlformats.org/officeDocument/2006/relationships/image" Target="../media/image565.png"/><Relationship Id="rId17" Type="http://schemas.openxmlformats.org/officeDocument/2006/relationships/image" Target="../media/image570.png"/><Relationship Id="rId2" Type="http://schemas.openxmlformats.org/officeDocument/2006/relationships/image" Target="../media/image555.png"/><Relationship Id="rId16" Type="http://schemas.openxmlformats.org/officeDocument/2006/relationships/image" Target="../media/image569.png"/><Relationship Id="rId20" Type="http://schemas.openxmlformats.org/officeDocument/2006/relationships/image" Target="../media/image5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9.png"/><Relationship Id="rId11" Type="http://schemas.openxmlformats.org/officeDocument/2006/relationships/image" Target="../media/image564.png"/><Relationship Id="rId5" Type="http://schemas.openxmlformats.org/officeDocument/2006/relationships/image" Target="../media/image558.png"/><Relationship Id="rId15" Type="http://schemas.openxmlformats.org/officeDocument/2006/relationships/image" Target="../media/image568.png"/><Relationship Id="rId23" Type="http://schemas.openxmlformats.org/officeDocument/2006/relationships/image" Target="../media/image574.png"/><Relationship Id="rId10" Type="http://schemas.openxmlformats.org/officeDocument/2006/relationships/image" Target="../media/image563.png"/><Relationship Id="rId19" Type="http://schemas.openxmlformats.org/officeDocument/2006/relationships/image" Target="../media/image572.png"/><Relationship Id="rId4" Type="http://schemas.openxmlformats.org/officeDocument/2006/relationships/image" Target="../media/image557.png"/><Relationship Id="rId9" Type="http://schemas.openxmlformats.org/officeDocument/2006/relationships/image" Target="../media/image562.png"/><Relationship Id="rId14" Type="http://schemas.openxmlformats.org/officeDocument/2006/relationships/image" Target="../media/image567.png"/><Relationship Id="rId22" Type="http://schemas.openxmlformats.org/officeDocument/2006/relationships/image" Target="../media/image57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5.png"/><Relationship Id="rId21" Type="http://schemas.openxmlformats.org/officeDocument/2006/relationships/image" Target="../media/image72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4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0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B5D27D-BA1D-4710-B32B-34F114102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46"/>
          <a:stretch/>
        </p:blipFill>
        <p:spPr>
          <a:xfrm>
            <a:off x="290497" y="998738"/>
            <a:ext cx="3686844" cy="13971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B29A7-0FE0-4BA2-82A2-0BAB93641CFC}"/>
              </a:ext>
            </a:extLst>
          </p:cNvPr>
          <p:cNvCxnSpPr>
            <a:cxnSpLocks/>
          </p:cNvCxnSpPr>
          <p:nvPr/>
        </p:nvCxnSpPr>
        <p:spPr>
          <a:xfrm>
            <a:off x="1735605" y="2115351"/>
            <a:ext cx="0" cy="1040055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F99DA4-3F7C-48E9-ACB7-51F35ED27687}"/>
              </a:ext>
            </a:extLst>
          </p:cNvPr>
          <p:cNvCxnSpPr>
            <a:cxnSpLocks/>
          </p:cNvCxnSpPr>
          <p:nvPr/>
        </p:nvCxnSpPr>
        <p:spPr>
          <a:xfrm flipV="1">
            <a:off x="1735605" y="422366"/>
            <a:ext cx="0" cy="127494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6BEEA4-4866-46B3-B246-116D7FE37EBF}"/>
              </a:ext>
            </a:extLst>
          </p:cNvPr>
          <p:cNvCxnSpPr>
            <a:cxnSpLocks/>
          </p:cNvCxnSpPr>
          <p:nvPr/>
        </p:nvCxnSpPr>
        <p:spPr>
          <a:xfrm flipV="1">
            <a:off x="2052523" y="2046601"/>
            <a:ext cx="482440" cy="1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58CC41-9B49-46C3-8145-D78E97CDB5BA}"/>
              </a:ext>
            </a:extLst>
          </p:cNvPr>
          <p:cNvCxnSpPr>
            <a:cxnSpLocks/>
          </p:cNvCxnSpPr>
          <p:nvPr/>
        </p:nvCxnSpPr>
        <p:spPr>
          <a:xfrm flipH="1">
            <a:off x="2346325" y="1764491"/>
            <a:ext cx="491098" cy="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D67338-259F-420A-B289-788EA99E659E}"/>
              </a:ext>
            </a:extLst>
          </p:cNvPr>
          <p:cNvCxnSpPr>
            <a:cxnSpLocks/>
          </p:cNvCxnSpPr>
          <p:nvPr/>
        </p:nvCxnSpPr>
        <p:spPr>
          <a:xfrm>
            <a:off x="1910818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41D18-9BB5-4D70-AA03-C37FDD4D0A31}"/>
              </a:ext>
            </a:extLst>
          </p:cNvPr>
          <p:cNvCxnSpPr>
            <a:cxnSpLocks/>
          </p:cNvCxnSpPr>
          <p:nvPr/>
        </p:nvCxnSpPr>
        <p:spPr>
          <a:xfrm>
            <a:off x="3463393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239B5E-130A-4418-89DF-AFC1CFCD3E9E}"/>
              </a:ext>
            </a:extLst>
          </p:cNvPr>
          <p:cNvCxnSpPr>
            <a:cxnSpLocks/>
          </p:cNvCxnSpPr>
          <p:nvPr/>
        </p:nvCxnSpPr>
        <p:spPr>
          <a:xfrm>
            <a:off x="3154830" y="2115350"/>
            <a:ext cx="0" cy="1040056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EB8624-B4C5-42C7-B143-7B64D15424DA}"/>
              </a:ext>
            </a:extLst>
          </p:cNvPr>
          <p:cNvCxnSpPr>
            <a:cxnSpLocks/>
          </p:cNvCxnSpPr>
          <p:nvPr/>
        </p:nvCxnSpPr>
        <p:spPr>
          <a:xfrm flipV="1">
            <a:off x="3154830" y="490946"/>
            <a:ext cx="0" cy="120636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/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blipFill>
                <a:blip r:embed="rId3"/>
                <a:stretch>
                  <a:fillRect l="-16071" r="-714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/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blipFill>
                <a:blip r:embed="rId4"/>
                <a:stretch>
                  <a:fillRect l="-20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/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blipFill>
                <a:blip r:embed="rId5"/>
                <a:stretch>
                  <a:fillRect l="-6667" t="-40000" r="-70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/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blipFill>
                <a:blip r:embed="rId6"/>
                <a:stretch>
                  <a:fillRect l="-6667" t="-37255" r="-7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/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blipFill>
                <a:blip r:embed="rId7"/>
                <a:stretch>
                  <a:fillRect l="-14516" r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/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blipFill>
                <a:blip r:embed="rId8"/>
                <a:stretch>
                  <a:fillRect l="-14516" r="-9677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/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blipFill>
                <a:blip r:embed="rId9"/>
                <a:stretch>
                  <a:fillRect l="-14516" r="-967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/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blipFill>
                <a:blip r:embed="rId10"/>
                <a:stretch>
                  <a:fillRect l="-20000" r="-1333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/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blipFill>
                <a:blip r:embed="rId11"/>
                <a:stretch>
                  <a:fillRect l="-22727" r="-1363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704F873-75D1-4681-AA46-33836A9F8745}"/>
              </a:ext>
            </a:extLst>
          </p:cNvPr>
          <p:cNvSpPr/>
          <p:nvPr/>
        </p:nvSpPr>
        <p:spPr>
          <a:xfrm rot="8636805">
            <a:off x="6086840" y="1344063"/>
            <a:ext cx="187245" cy="236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5B266F-228F-498A-93C5-98482D985286}"/>
              </a:ext>
            </a:extLst>
          </p:cNvPr>
          <p:cNvCxnSpPr>
            <a:cxnSpLocks/>
          </p:cNvCxnSpPr>
          <p:nvPr/>
        </p:nvCxnSpPr>
        <p:spPr>
          <a:xfrm flipV="1">
            <a:off x="6154002" y="355715"/>
            <a:ext cx="1809100" cy="9857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BB35C7-0018-4C6B-8C20-B1549A64D4AE}"/>
              </a:ext>
            </a:extLst>
          </p:cNvPr>
          <p:cNvCxnSpPr>
            <a:cxnSpLocks/>
          </p:cNvCxnSpPr>
          <p:nvPr/>
        </p:nvCxnSpPr>
        <p:spPr>
          <a:xfrm>
            <a:off x="5396565" y="1867871"/>
            <a:ext cx="3425371" cy="0"/>
          </a:xfrm>
          <a:prstGeom prst="line">
            <a:avLst/>
          </a:prstGeom>
          <a:ln w="41275">
            <a:solidFill>
              <a:schemeClr val="accent6"/>
            </a:solidFill>
            <a:prstDash val="solid"/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102823-EB48-45D3-A1EA-6CCEAD479AED}"/>
              </a:ext>
            </a:extLst>
          </p:cNvPr>
          <p:cNvCxnSpPr>
            <a:cxnSpLocks/>
          </p:cNvCxnSpPr>
          <p:nvPr/>
        </p:nvCxnSpPr>
        <p:spPr>
          <a:xfrm flipV="1">
            <a:off x="6726228" y="949873"/>
            <a:ext cx="1670957" cy="910492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01F073-8AFD-4A31-A004-C350103C218B}"/>
              </a:ext>
            </a:extLst>
          </p:cNvPr>
          <p:cNvCxnSpPr>
            <a:cxnSpLocks/>
          </p:cNvCxnSpPr>
          <p:nvPr/>
        </p:nvCxnSpPr>
        <p:spPr>
          <a:xfrm flipV="1">
            <a:off x="5407242" y="1341479"/>
            <a:ext cx="746760" cy="4782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5CBBEE-E612-4095-A142-20516EA0ACD1}"/>
              </a:ext>
            </a:extLst>
          </p:cNvPr>
          <p:cNvCxnSpPr>
            <a:cxnSpLocks/>
          </p:cNvCxnSpPr>
          <p:nvPr/>
        </p:nvCxnSpPr>
        <p:spPr>
          <a:xfrm flipH="1" flipV="1">
            <a:off x="6206434" y="1341479"/>
            <a:ext cx="472987" cy="518887"/>
          </a:xfrm>
          <a:prstGeom prst="line">
            <a:avLst/>
          </a:prstGeom>
          <a:ln w="57150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/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blipFill>
                <a:blip r:embed="rId12"/>
                <a:stretch>
                  <a:fillRect l="-11765" t="-48889" r="-308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A027A0BF-394B-4DD6-B461-31B05E6A880B}"/>
              </a:ext>
            </a:extLst>
          </p:cNvPr>
          <p:cNvSpPr/>
          <p:nvPr/>
        </p:nvSpPr>
        <p:spPr>
          <a:xfrm rot="2595853">
            <a:off x="6903541" y="1610613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/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blipFill>
                <a:blip r:embed="rId13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AEA9C6B2-32DA-42A8-AF8A-D2EBD5C5CA93}"/>
              </a:ext>
            </a:extLst>
          </p:cNvPr>
          <p:cNvSpPr/>
          <p:nvPr/>
        </p:nvSpPr>
        <p:spPr>
          <a:xfrm rot="2595853">
            <a:off x="5439639" y="1649551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/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blipFill>
                <a:blip r:embed="rId14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/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blipFill>
                <a:blip r:embed="rId15"/>
                <a:stretch>
                  <a:fillRect l="-5263" t="-48889" r="-233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398C92-C240-47DF-88E9-1647E5240499}"/>
              </a:ext>
            </a:extLst>
          </p:cNvPr>
          <p:cNvCxnSpPr>
            <a:cxnSpLocks/>
          </p:cNvCxnSpPr>
          <p:nvPr/>
        </p:nvCxnSpPr>
        <p:spPr>
          <a:xfrm>
            <a:off x="5420078" y="1856985"/>
            <a:ext cx="1270020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28EAC74-5A05-4469-9515-602E97E196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6" y="4072628"/>
            <a:ext cx="5403048" cy="164606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0B36E54-8C9A-405D-852B-F1BC16554E1B}"/>
              </a:ext>
            </a:extLst>
          </p:cNvPr>
          <p:cNvSpPr/>
          <p:nvPr/>
        </p:nvSpPr>
        <p:spPr>
          <a:xfrm>
            <a:off x="2220110" y="4301300"/>
            <a:ext cx="497840" cy="140208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DD7899-0883-4345-8AAA-ABBF9DE32351}"/>
              </a:ext>
            </a:extLst>
          </p:cNvPr>
          <p:cNvSpPr/>
          <p:nvPr/>
        </p:nvSpPr>
        <p:spPr>
          <a:xfrm>
            <a:off x="2717950" y="4301300"/>
            <a:ext cx="1076960" cy="1402080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F50BEFF-EAF0-4E81-88B6-6A73C07958C7}"/>
              </a:ext>
            </a:extLst>
          </p:cNvPr>
          <p:cNvSpPr/>
          <p:nvPr/>
        </p:nvSpPr>
        <p:spPr>
          <a:xfrm rot="9162768">
            <a:off x="10097004" y="436675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E2F748C-0135-47A7-91E4-60D4B2CF7754}"/>
              </a:ext>
            </a:extLst>
          </p:cNvPr>
          <p:cNvSpPr/>
          <p:nvPr/>
        </p:nvSpPr>
        <p:spPr>
          <a:xfrm>
            <a:off x="7817159" y="290711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9F337AA-0D09-492D-94E1-0361318427E3}"/>
              </a:ext>
            </a:extLst>
          </p:cNvPr>
          <p:cNvSpPr/>
          <p:nvPr/>
        </p:nvSpPr>
        <p:spPr>
          <a:xfrm>
            <a:off x="8834296" y="366896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B9993A6-5E13-4D5B-BA5F-EC0A2AEF5E1D}"/>
              </a:ext>
            </a:extLst>
          </p:cNvPr>
          <p:cNvSpPr/>
          <p:nvPr/>
        </p:nvSpPr>
        <p:spPr>
          <a:xfrm>
            <a:off x="9618400" y="453929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9256E2F-3667-45A7-ABB1-1C4F35D6907E}"/>
              </a:ext>
            </a:extLst>
          </p:cNvPr>
          <p:cNvCxnSpPr>
            <a:cxnSpLocks/>
            <a:endCxn id="113" idx="5"/>
          </p:cNvCxnSpPr>
          <p:nvPr/>
        </p:nvCxnSpPr>
        <p:spPr>
          <a:xfrm>
            <a:off x="9442367" y="290711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CA10A1D-A8D2-4337-92D6-6A7B0E94E2F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9428343" y="292931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CED5FB7-0029-44C7-BB0D-0DB8B034F411}"/>
              </a:ext>
            </a:extLst>
          </p:cNvPr>
          <p:cNvCxnSpPr>
            <a:cxnSpLocks/>
            <a:stCxn id="115" idx="5"/>
            <a:endCxn id="113" idx="5"/>
          </p:cNvCxnSpPr>
          <p:nvPr/>
        </p:nvCxnSpPr>
        <p:spPr>
          <a:xfrm>
            <a:off x="9714341" y="463854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BCFB84A-40AA-4A5D-BD11-7CDA5BF09072}"/>
              </a:ext>
            </a:extLst>
          </p:cNvPr>
          <p:cNvCxnSpPr>
            <a:cxnSpLocks/>
            <a:stCxn id="115" idx="6"/>
          </p:cNvCxnSpPr>
          <p:nvPr/>
        </p:nvCxnSpPr>
        <p:spPr>
          <a:xfrm>
            <a:off x="9730802" y="459743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21866B3-216B-4BA9-B988-BA108549A55C}"/>
              </a:ext>
            </a:extLst>
          </p:cNvPr>
          <p:cNvCxnSpPr>
            <a:cxnSpLocks/>
            <a:stCxn id="115" idx="0"/>
          </p:cNvCxnSpPr>
          <p:nvPr/>
        </p:nvCxnSpPr>
        <p:spPr>
          <a:xfrm flipV="1">
            <a:off x="9674601" y="369117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/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blipFill>
                <a:blip r:embed="rId17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/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blipFill>
                <a:blip r:embed="rId18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0A77540-8C70-4E82-B3C4-AF4C89376850}"/>
              </a:ext>
            </a:extLst>
          </p:cNvPr>
          <p:cNvCxnSpPr>
            <a:cxnSpLocks/>
            <a:stCxn id="115" idx="7"/>
          </p:cNvCxnSpPr>
          <p:nvPr/>
        </p:nvCxnSpPr>
        <p:spPr>
          <a:xfrm flipV="1">
            <a:off x="9714341" y="437558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/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blipFill>
                <a:blip r:embed="rId19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/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blipFill>
                <a:blip r:embed="rId20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/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blipFill>
                <a:blip r:embed="rId21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Oval 126">
            <a:extLst>
              <a:ext uri="{FF2B5EF4-FFF2-40B4-BE49-F238E27FC236}">
                <a16:creationId xmlns:a16="http://schemas.microsoft.com/office/drawing/2014/main" id="{4A00276A-FA84-4BDE-82A2-2E6FAB05D6B7}"/>
              </a:ext>
            </a:extLst>
          </p:cNvPr>
          <p:cNvSpPr/>
          <p:nvPr/>
        </p:nvSpPr>
        <p:spPr>
          <a:xfrm>
            <a:off x="10823342" y="572956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2FFC89-FBE6-46AA-B014-BD327E24821D}"/>
              </a:ext>
            </a:extLst>
          </p:cNvPr>
          <p:cNvCxnSpPr>
            <a:cxnSpLocks/>
            <a:stCxn id="127" idx="1"/>
          </p:cNvCxnSpPr>
          <p:nvPr/>
        </p:nvCxnSpPr>
        <p:spPr>
          <a:xfrm flipH="1" flipV="1">
            <a:off x="10578526" y="519080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/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blipFill>
                <a:blip r:embed="rId22"/>
                <a:stretch>
                  <a:fillRect l="-33333" t="-48889" r="-10333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967F2E1B-6CD6-4D15-B195-796A4A3DE261}"/>
              </a:ext>
            </a:extLst>
          </p:cNvPr>
          <p:cNvSpPr/>
          <p:nvPr/>
        </p:nvSpPr>
        <p:spPr>
          <a:xfrm>
            <a:off x="9776643" y="363373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98B4F26-5CB5-4E36-AC87-97DF44065979}"/>
              </a:ext>
            </a:extLst>
          </p:cNvPr>
          <p:cNvSpPr/>
          <p:nvPr/>
        </p:nvSpPr>
        <p:spPr>
          <a:xfrm>
            <a:off x="10466807" y="499177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1D6EF56-704C-4FA3-96D9-5170DB5D0561}"/>
              </a:ext>
            </a:extLst>
          </p:cNvPr>
          <p:cNvSpPr/>
          <p:nvPr/>
        </p:nvSpPr>
        <p:spPr>
          <a:xfrm>
            <a:off x="9409598" y="286073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/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blipFill>
                <a:blip r:embed="rId2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/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blipFill>
                <a:blip r:embed="rId24"/>
                <a:stretch>
                  <a:fillRect l="-2500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/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blipFill>
                <a:blip r:embed="rId25"/>
                <a:stretch>
                  <a:fillRect l="-27273" r="-2727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/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blipFill>
                <a:blip r:embed="rId26"/>
                <a:stretch>
                  <a:fillRect l="-24324" r="-2702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876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DCE6F32-1C3E-485F-A4BC-C4E92A6E1D62}"/>
              </a:ext>
            </a:extLst>
          </p:cNvPr>
          <p:cNvSpPr/>
          <p:nvPr/>
        </p:nvSpPr>
        <p:spPr>
          <a:xfrm>
            <a:off x="9510403" y="3809999"/>
            <a:ext cx="155568" cy="17185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5FF47-B342-410E-8227-320354366664}"/>
              </a:ext>
            </a:extLst>
          </p:cNvPr>
          <p:cNvSpPr/>
          <p:nvPr/>
        </p:nvSpPr>
        <p:spPr>
          <a:xfrm>
            <a:off x="8685251" y="2253061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40177D9-02E5-437C-AFA7-F616AFDF86BF}"/>
              </a:ext>
            </a:extLst>
          </p:cNvPr>
          <p:cNvCxnSpPr>
            <a:cxnSpLocks/>
          </p:cNvCxnSpPr>
          <p:nvPr/>
        </p:nvCxnSpPr>
        <p:spPr>
          <a:xfrm>
            <a:off x="9501294" y="3980261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/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 l="-1099" r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4E8759-B85C-46B4-AAFB-D0EB6D8BF9E5}"/>
              </a:ext>
            </a:extLst>
          </p:cNvPr>
          <p:cNvCxnSpPr>
            <a:cxnSpLocks/>
          </p:cNvCxnSpPr>
          <p:nvPr/>
        </p:nvCxnSpPr>
        <p:spPr>
          <a:xfrm flipV="1">
            <a:off x="9509906" y="2533819"/>
            <a:ext cx="0" cy="1422400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81680-04DE-495C-B944-D8FE8736759C}"/>
              </a:ext>
            </a:extLst>
          </p:cNvPr>
          <p:cNvCxnSpPr>
            <a:cxnSpLocks/>
          </p:cNvCxnSpPr>
          <p:nvPr/>
        </p:nvCxnSpPr>
        <p:spPr>
          <a:xfrm flipH="1" flipV="1">
            <a:off x="9573886" y="2533819"/>
            <a:ext cx="983708" cy="1446443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/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/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36780D23-764E-499E-96BB-20EA0AC5B8C0}"/>
              </a:ext>
            </a:extLst>
          </p:cNvPr>
          <p:cNvSpPr/>
          <p:nvPr/>
        </p:nvSpPr>
        <p:spPr>
          <a:xfrm>
            <a:off x="2257902" y="2383690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3483D8-F874-4AFF-801A-F07E01264BF0}"/>
              </a:ext>
            </a:extLst>
          </p:cNvPr>
          <p:cNvCxnSpPr>
            <a:cxnSpLocks/>
          </p:cNvCxnSpPr>
          <p:nvPr/>
        </p:nvCxnSpPr>
        <p:spPr>
          <a:xfrm>
            <a:off x="342017" y="4110890"/>
            <a:ext cx="3788228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/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5DB5B9-74AC-4E16-A6A6-7255F27E7E0C}"/>
              </a:ext>
            </a:extLst>
          </p:cNvPr>
          <p:cNvCxnSpPr>
            <a:cxnSpLocks/>
          </p:cNvCxnSpPr>
          <p:nvPr/>
        </p:nvCxnSpPr>
        <p:spPr>
          <a:xfrm flipV="1">
            <a:off x="363788" y="2514319"/>
            <a:ext cx="2910115" cy="1596571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C99022-8BAC-490A-9E39-3F79DBE505F7}"/>
              </a:ext>
            </a:extLst>
          </p:cNvPr>
          <p:cNvCxnSpPr>
            <a:cxnSpLocks/>
          </p:cNvCxnSpPr>
          <p:nvPr/>
        </p:nvCxnSpPr>
        <p:spPr>
          <a:xfrm flipH="1" flipV="1">
            <a:off x="3273903" y="2514319"/>
            <a:ext cx="856342" cy="1596571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E07BD7D-AF59-4FDE-8248-3DCDD7BB1927}"/>
              </a:ext>
            </a:extLst>
          </p:cNvPr>
          <p:cNvSpPr/>
          <p:nvPr/>
        </p:nvSpPr>
        <p:spPr>
          <a:xfrm rot="1225529">
            <a:off x="608790" y="3895783"/>
            <a:ext cx="246985" cy="312460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/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/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/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C11D5F-BA63-4D67-B4EE-C42CA41A4264}"/>
              </a:ext>
            </a:extLst>
          </p:cNvPr>
          <p:cNvCxnSpPr>
            <a:cxnSpLocks/>
          </p:cNvCxnSpPr>
          <p:nvPr/>
        </p:nvCxnSpPr>
        <p:spPr>
          <a:xfrm>
            <a:off x="5049228" y="1466004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/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blipFill>
                <a:blip r:embed="rId9"/>
                <a:stretch>
                  <a:fillRect r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9916F2-6CEF-43E1-9268-D605EFC44BF9}"/>
              </a:ext>
            </a:extLst>
          </p:cNvPr>
          <p:cNvCxnSpPr>
            <a:cxnSpLocks/>
          </p:cNvCxnSpPr>
          <p:nvPr/>
        </p:nvCxnSpPr>
        <p:spPr>
          <a:xfrm flipV="1">
            <a:off x="6105528" y="1453760"/>
            <a:ext cx="1542683" cy="12244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/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BC224C5B-3D3E-4CEE-AC2E-D446D29B978D}"/>
              </a:ext>
            </a:extLst>
          </p:cNvPr>
          <p:cNvSpPr/>
          <p:nvPr/>
        </p:nvSpPr>
        <p:spPr>
          <a:xfrm rot="5400000">
            <a:off x="6150823" y="46311"/>
            <a:ext cx="305851" cy="2509042"/>
          </a:xfrm>
          <a:prstGeom prst="leftBrace">
            <a:avLst>
              <a:gd name="adj1" fmla="val 8333"/>
              <a:gd name="adj2" fmla="val 5239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/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63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5B863C6C-C0B4-4D7F-9B75-2D538A0D4D81}"/>
              </a:ext>
            </a:extLst>
          </p:cNvPr>
          <p:cNvSpPr/>
          <p:nvPr/>
        </p:nvSpPr>
        <p:spPr>
          <a:xfrm flipH="1">
            <a:off x="7360965" y="5361092"/>
            <a:ext cx="1318580" cy="11399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302A79F-E8EE-485D-8612-5A4063ABEE36}"/>
              </a:ext>
            </a:extLst>
          </p:cNvPr>
          <p:cNvSpPr/>
          <p:nvPr/>
        </p:nvSpPr>
        <p:spPr>
          <a:xfrm>
            <a:off x="0" y="4255477"/>
            <a:ext cx="5298830" cy="2602523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37FC90-9A59-4D61-B6EC-56B30EAA8E79}"/>
              </a:ext>
            </a:extLst>
          </p:cNvPr>
          <p:cNvCxnSpPr/>
          <p:nvPr/>
        </p:nvCxnSpPr>
        <p:spPr>
          <a:xfrm>
            <a:off x="1821766" y="5185899"/>
            <a:ext cx="0" cy="965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C1EE88-54CF-4D39-A1A3-E509D0D620DD}"/>
              </a:ext>
            </a:extLst>
          </p:cNvPr>
          <p:cNvCxnSpPr>
            <a:cxnSpLocks/>
          </p:cNvCxnSpPr>
          <p:nvPr/>
        </p:nvCxnSpPr>
        <p:spPr>
          <a:xfrm>
            <a:off x="1821766" y="6151099"/>
            <a:ext cx="2032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/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/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D08D7769-A8B0-424C-B897-45A76C68108A}"/>
              </a:ext>
            </a:extLst>
          </p:cNvPr>
          <p:cNvSpPr/>
          <p:nvPr/>
        </p:nvSpPr>
        <p:spPr>
          <a:xfrm rot="14691075">
            <a:off x="3562991" y="5978259"/>
            <a:ext cx="252606" cy="244798"/>
          </a:xfrm>
          <a:prstGeom prst="arc">
            <a:avLst>
              <a:gd name="adj1" fmla="val 16200000"/>
              <a:gd name="adj2" fmla="val 20208475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/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7CE20840-8421-418A-9CE7-ABE588B9B051}"/>
              </a:ext>
            </a:extLst>
          </p:cNvPr>
          <p:cNvSpPr/>
          <p:nvPr/>
        </p:nvSpPr>
        <p:spPr>
          <a:xfrm>
            <a:off x="1711880" y="497267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50000"/>
                </a:schemeClr>
              </a:gs>
              <a:gs pos="23000">
                <a:schemeClr val="accent1">
                  <a:lumMod val="89000"/>
                  <a:alpha val="50000"/>
                </a:schemeClr>
              </a:gs>
              <a:gs pos="69000">
                <a:schemeClr val="accent1">
                  <a:lumMod val="75000"/>
                  <a:alpha val="50000"/>
                </a:schemeClr>
              </a:gs>
              <a:gs pos="97000">
                <a:schemeClr val="accent1">
                  <a:lumMod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113D99-9B14-4697-9A38-BDD372CA4DCF}"/>
              </a:ext>
            </a:extLst>
          </p:cNvPr>
          <p:cNvSpPr/>
          <p:nvPr/>
        </p:nvSpPr>
        <p:spPr>
          <a:xfrm>
            <a:off x="3774016" y="598522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49E0B7-B2FB-4D11-9BA0-C305E1E027FE}"/>
              </a:ext>
            </a:extLst>
          </p:cNvPr>
          <p:cNvCxnSpPr>
            <a:cxnSpLocks/>
          </p:cNvCxnSpPr>
          <p:nvPr/>
        </p:nvCxnSpPr>
        <p:spPr>
          <a:xfrm>
            <a:off x="1918342" y="5085025"/>
            <a:ext cx="193542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/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BD02B-FDC6-4DB1-9127-6D9A1E8F7A5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883902" y="5064578"/>
            <a:ext cx="0" cy="920644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/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4794B60-169A-4587-ACB1-6902829616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44" y="4510837"/>
            <a:ext cx="4549534" cy="23471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9146ED-F7D9-4B12-A884-5C02753FEA92}"/>
              </a:ext>
            </a:extLst>
          </p:cNvPr>
          <p:cNvCxnSpPr>
            <a:cxnSpLocks/>
          </p:cNvCxnSpPr>
          <p:nvPr/>
        </p:nvCxnSpPr>
        <p:spPr>
          <a:xfrm flipH="1">
            <a:off x="7833063" y="4965872"/>
            <a:ext cx="2892552" cy="1466088"/>
          </a:xfrm>
          <a:prstGeom prst="straightConnector1">
            <a:avLst/>
          </a:prstGeom>
          <a:ln w="412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1891B6-A12A-4FE1-8783-F4201B2CF491}"/>
              </a:ext>
            </a:extLst>
          </p:cNvPr>
          <p:cNvCxnSpPr>
            <a:cxnSpLocks/>
          </p:cNvCxnSpPr>
          <p:nvPr/>
        </p:nvCxnSpPr>
        <p:spPr>
          <a:xfrm flipH="1">
            <a:off x="9719775" y="4965872"/>
            <a:ext cx="963168" cy="1414272"/>
          </a:xfrm>
          <a:prstGeom prst="straightConnector1">
            <a:avLst/>
          </a:prstGeom>
          <a:ln w="412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4E242C0-A8F9-4AE9-A246-B6228CF86816}"/>
              </a:ext>
            </a:extLst>
          </p:cNvPr>
          <p:cNvSpPr/>
          <p:nvPr/>
        </p:nvSpPr>
        <p:spPr>
          <a:xfrm>
            <a:off x="9886211" y="5526704"/>
            <a:ext cx="248092" cy="2011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/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/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отн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9E5BA4C-C730-44B1-910B-5C6D9E183144}"/>
              </a:ext>
            </a:extLst>
          </p:cNvPr>
          <p:cNvSpPr/>
          <p:nvPr/>
        </p:nvSpPr>
        <p:spPr>
          <a:xfrm rot="3957188">
            <a:off x="10597314" y="4819516"/>
            <a:ext cx="181936" cy="3119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21941-B618-4BE4-A4FA-6D8E52C919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926" y="1875692"/>
            <a:ext cx="3659612" cy="1951343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890565-1E3B-4320-A048-4B113AD9F882}"/>
              </a:ext>
            </a:extLst>
          </p:cNvPr>
          <p:cNvCxnSpPr>
            <a:cxnSpLocks/>
          </p:cNvCxnSpPr>
          <p:nvPr/>
        </p:nvCxnSpPr>
        <p:spPr>
          <a:xfrm flipH="1">
            <a:off x="7800315" y="3070860"/>
            <a:ext cx="617517" cy="35814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FECE0B-A915-44BD-B4EB-63D46BEA884B}"/>
              </a:ext>
            </a:extLst>
          </p:cNvPr>
          <p:cNvCxnSpPr>
            <a:cxnSpLocks/>
          </p:cNvCxnSpPr>
          <p:nvPr/>
        </p:nvCxnSpPr>
        <p:spPr>
          <a:xfrm flipH="1" flipV="1">
            <a:off x="9528673" y="2021840"/>
            <a:ext cx="481584" cy="32512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/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/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870AA1-02B4-42FB-BBAF-235216CD47DF}"/>
              </a:ext>
            </a:extLst>
          </p:cNvPr>
          <p:cNvSpPr/>
          <p:nvPr/>
        </p:nvSpPr>
        <p:spPr>
          <a:xfrm>
            <a:off x="1821766" y="972457"/>
            <a:ext cx="2617673" cy="261767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F9D3F2-9CD0-4D76-85DC-730964953B1C}"/>
              </a:ext>
            </a:extLst>
          </p:cNvPr>
          <p:cNvSpPr/>
          <p:nvPr/>
        </p:nvSpPr>
        <p:spPr>
          <a:xfrm rot="1132648">
            <a:off x="2116513" y="1259828"/>
            <a:ext cx="2044347" cy="20514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/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/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/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/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6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9BDD96CD-F882-4892-A5DB-E59799417EB0}"/>
              </a:ext>
            </a:extLst>
          </p:cNvPr>
          <p:cNvGrpSpPr/>
          <p:nvPr/>
        </p:nvGrpSpPr>
        <p:grpSpPr>
          <a:xfrm>
            <a:off x="440449" y="182469"/>
            <a:ext cx="3691106" cy="1946236"/>
            <a:chOff x="440449" y="182469"/>
            <a:chExt cx="3691106" cy="194623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E52C26E-FC58-41B6-9995-D64C040D8D71}"/>
                </a:ext>
              </a:extLst>
            </p:cNvPr>
            <p:cNvCxnSpPr>
              <a:cxnSpLocks/>
            </p:cNvCxnSpPr>
            <p:nvPr/>
          </p:nvCxnSpPr>
          <p:spPr>
            <a:xfrm>
              <a:off x="2095010" y="1353223"/>
              <a:ext cx="0" cy="711843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AD3868-E823-4B6D-8536-BF86E8F26EB1}"/>
                </a:ext>
              </a:extLst>
            </p:cNvPr>
            <p:cNvCxnSpPr/>
            <p:nvPr/>
          </p:nvCxnSpPr>
          <p:spPr>
            <a:xfrm>
              <a:off x="486130" y="450398"/>
              <a:ext cx="1608881" cy="902825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1DD1E7-AEBF-4623-A099-7760DBFBD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0692" y="534970"/>
              <a:ext cx="1505713" cy="81825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7A83C6-FB93-4486-809D-71EBF93B3F13}"/>
                </a:ext>
              </a:extLst>
            </p:cNvPr>
            <p:cNvCxnSpPr>
              <a:cxnSpLocks/>
            </p:cNvCxnSpPr>
            <p:nvPr/>
          </p:nvCxnSpPr>
          <p:spPr>
            <a:xfrm>
              <a:off x="3737207" y="608442"/>
              <a:ext cx="0" cy="124842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5411A5-A0A0-43F6-AFA0-27C46D691334}"/>
                </a:ext>
              </a:extLst>
            </p:cNvPr>
            <p:cNvSpPr/>
            <p:nvPr/>
          </p:nvSpPr>
          <p:spPr>
            <a:xfrm>
              <a:off x="1993232" y="1232655"/>
              <a:ext cx="203557" cy="20170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A5E80A-B944-432C-B4F1-5E2FC651F7E6}"/>
                </a:ext>
              </a:extLst>
            </p:cNvPr>
            <p:cNvSpPr/>
            <p:nvPr/>
          </p:nvSpPr>
          <p:spPr>
            <a:xfrm>
              <a:off x="440449" y="355228"/>
              <a:ext cx="200627" cy="19880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4D62DBC-8A4A-4FDF-A242-0A7CF56B1AC7}"/>
                </a:ext>
              </a:extLst>
            </p:cNvPr>
            <p:cNvSpPr/>
            <p:nvPr/>
          </p:nvSpPr>
          <p:spPr>
            <a:xfrm>
              <a:off x="3630075" y="428812"/>
              <a:ext cx="214265" cy="21231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/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0000" r="-600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/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638" r="-10638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81D47B-09AD-4999-A322-F46794E1A358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641076" y="454629"/>
              <a:ext cx="3020377" cy="5276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8174835-D0C4-4B51-A940-37E315BA85FC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2095010" y="473511"/>
              <a:ext cx="1" cy="759144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/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/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483" r="-2758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/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618" t="-2174" r="-11236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/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2174" r="-1111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34DC03-A364-4476-8B3D-C18D44223C5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2196789" y="1003087"/>
              <a:ext cx="563717" cy="33042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44FD3A9-DFE5-4BB7-AA3F-23D5392EE99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157" y="927365"/>
              <a:ext cx="486013" cy="29721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022D384-65DD-4249-8D20-1AA82ABCE00C}"/>
              </a:ext>
            </a:extLst>
          </p:cNvPr>
          <p:cNvGrpSpPr/>
          <p:nvPr/>
        </p:nvGrpSpPr>
        <p:grpSpPr>
          <a:xfrm>
            <a:off x="9072365" y="89556"/>
            <a:ext cx="2956816" cy="2286198"/>
            <a:chOff x="8274684" y="111781"/>
            <a:chExt cx="2956816" cy="228619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945FB62-2D00-4B94-B052-50FE200B3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4684" y="111781"/>
              <a:ext cx="2956816" cy="2286198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819B2F1-C399-47DF-8041-E123DB9D36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49460" y="2104541"/>
              <a:ext cx="810768" cy="241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/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0638" r="-851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/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/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78EC54A-5D5D-452A-A53B-D338C5335297}"/>
              </a:ext>
            </a:extLst>
          </p:cNvPr>
          <p:cNvGrpSpPr/>
          <p:nvPr/>
        </p:nvGrpSpPr>
        <p:grpSpPr>
          <a:xfrm>
            <a:off x="113478" y="3919470"/>
            <a:ext cx="4165137" cy="2804576"/>
            <a:chOff x="700694" y="3579913"/>
            <a:chExt cx="4165137" cy="280457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4B39357-5279-4F06-95CB-3D7C30A5C308}"/>
                </a:ext>
              </a:extLst>
            </p:cNvPr>
            <p:cNvCxnSpPr/>
            <p:nvPr/>
          </p:nvCxnSpPr>
          <p:spPr>
            <a:xfrm flipH="1">
              <a:off x="936939" y="3579913"/>
              <a:ext cx="3221593" cy="22606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724E54-8736-4DE8-BF90-B8C4DFF15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39" y="5840513"/>
              <a:ext cx="392889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72A1D73-F714-4535-884B-F4723EAE8CCF}"/>
                </a:ext>
              </a:extLst>
            </p:cNvPr>
            <p:cNvSpPr/>
            <p:nvPr/>
          </p:nvSpPr>
          <p:spPr>
            <a:xfrm>
              <a:off x="2864697" y="409549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2463EA-1775-4EBE-AFA4-25A417215873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>
              <a:off x="3737207" y="4959708"/>
              <a:ext cx="0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130C31-711A-460B-AAC3-9E9BBF7D355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>
              <a:off x="3120249" y="4351045"/>
              <a:ext cx="616958" cy="60866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D85724-57ED-441B-87D7-FA66E6201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339" y="4959708"/>
              <a:ext cx="2758868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5A4DB9B0-5106-4264-A694-96469E9FBD24}"/>
                </a:ext>
              </a:extLst>
            </p:cNvPr>
            <p:cNvSpPr/>
            <p:nvPr/>
          </p:nvSpPr>
          <p:spPr>
            <a:xfrm rot="1206981">
              <a:off x="1287016" y="5684667"/>
              <a:ext cx="221820" cy="226117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/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5495" b="-3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975B544-BAEE-4A16-9466-E8DF8384B679}"/>
                </a:ext>
              </a:extLst>
            </p:cNvPr>
            <p:cNvSpPr/>
            <p:nvPr/>
          </p:nvSpPr>
          <p:spPr>
            <a:xfrm rot="1206981">
              <a:off x="1209633" y="5550181"/>
              <a:ext cx="233718" cy="221760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/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blipFill>
                  <a:blip r:embed="rId13"/>
                  <a:stretch>
                    <a:fillRect r="-3922" b="-150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/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/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/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/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/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/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96FD6CC-E7EA-4037-ABBB-BF30CB82E4E2}"/>
              </a:ext>
            </a:extLst>
          </p:cNvPr>
          <p:cNvGrpSpPr/>
          <p:nvPr/>
        </p:nvGrpSpPr>
        <p:grpSpPr>
          <a:xfrm>
            <a:off x="10282527" y="4571330"/>
            <a:ext cx="1795995" cy="2128173"/>
            <a:chOff x="10282527" y="4571330"/>
            <a:chExt cx="1795995" cy="212817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A5F306-960F-4218-AE8B-88B80387C260}"/>
                </a:ext>
              </a:extLst>
            </p:cNvPr>
            <p:cNvSpPr/>
            <p:nvPr/>
          </p:nvSpPr>
          <p:spPr>
            <a:xfrm>
              <a:off x="10282527" y="495448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59F895E-042C-4BDF-943C-D6D90220F3C8}"/>
                </a:ext>
              </a:extLst>
            </p:cNvPr>
            <p:cNvSpPr/>
            <p:nvPr/>
          </p:nvSpPr>
          <p:spPr>
            <a:xfrm>
              <a:off x="10282527" y="5734819"/>
              <a:ext cx="1745017" cy="27461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048D214-F523-4789-955B-65BD462D2489}"/>
                </a:ext>
              </a:extLst>
            </p:cNvPr>
            <p:cNvSpPr/>
            <p:nvPr/>
          </p:nvSpPr>
          <p:spPr>
            <a:xfrm>
              <a:off x="10430752" y="5208735"/>
              <a:ext cx="1443265" cy="2746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CBA41B5-39A7-491E-B136-C301E66BB181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H="1">
              <a:off x="11152381" y="5346045"/>
              <a:ext cx="721636" cy="52228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B900B92-A481-42EC-89F4-D28C7762D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2384" y="4683080"/>
              <a:ext cx="0" cy="662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45E4AC9-940B-41A7-9039-D41F08D85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92496" y="4808150"/>
              <a:ext cx="385834" cy="5593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D6822DF-56A3-448E-BF21-0F005639F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4014" y="4732610"/>
              <a:ext cx="32064" cy="114331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12D3C5-F853-4520-B098-4AE6B330F172}"/>
                </a:ext>
              </a:extLst>
            </p:cNvPr>
            <p:cNvCxnSpPr>
              <a:cxnSpLocks/>
              <a:stCxn id="47" idx="2"/>
              <a:endCxn id="47" idx="6"/>
            </p:cNvCxnSpPr>
            <p:nvPr/>
          </p:nvCxnSpPr>
          <p:spPr>
            <a:xfrm>
              <a:off x="10282527" y="5872129"/>
              <a:ext cx="1745017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E604F0-3D48-4864-9F21-7ABF97DF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4397" y="5726477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4A5DEF5-36C5-441E-BD40-C4FC3C104E2A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10430752" y="5346045"/>
              <a:ext cx="1506153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6C1C476-C918-4E81-A6FA-BD5539B84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5868" y="5212654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8DC407DE-6A77-4D44-B4D3-FF59904632D6}"/>
                </a:ext>
              </a:extLst>
            </p:cNvPr>
            <p:cNvSpPr/>
            <p:nvPr/>
          </p:nvSpPr>
          <p:spPr>
            <a:xfrm rot="1206981">
              <a:off x="11204446" y="5750070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/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E93C6C61-A8FF-4FBF-802D-5B76086E94F6}"/>
                </a:ext>
              </a:extLst>
            </p:cNvPr>
            <p:cNvSpPr/>
            <p:nvPr/>
          </p:nvSpPr>
          <p:spPr>
            <a:xfrm rot="17109532">
              <a:off x="11801115" y="5177347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/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/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/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blipFill>
                  <a:blip r:embed="rId23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/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/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blipFill>
                  <a:blip r:embed="rId2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/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/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blipFill>
                  <a:blip r:embed="rId27"/>
                  <a:stretch>
                    <a:fillRect t="-37255" r="-38462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D4827E-6803-4EF5-B800-F8A1F1C7BA4C}"/>
              </a:ext>
            </a:extLst>
          </p:cNvPr>
          <p:cNvGrpSpPr/>
          <p:nvPr/>
        </p:nvGrpSpPr>
        <p:grpSpPr>
          <a:xfrm>
            <a:off x="7447355" y="4174793"/>
            <a:ext cx="2145986" cy="2602427"/>
            <a:chOff x="5818080" y="2375754"/>
            <a:chExt cx="2145986" cy="260242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36BB41C-A327-43FF-B080-8EF6DF91E368}"/>
                </a:ext>
              </a:extLst>
            </p:cNvPr>
            <p:cNvSpPr/>
            <p:nvPr/>
          </p:nvSpPr>
          <p:spPr>
            <a:xfrm>
              <a:off x="5818080" y="2875061"/>
              <a:ext cx="2103120" cy="2103120"/>
            </a:xfrm>
            <a:prstGeom prst="ellipse">
              <a:avLst/>
            </a:prstGeom>
            <a:solidFill>
              <a:schemeClr val="accent1">
                <a:lumMod val="75000"/>
                <a:alpha val="58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201B416-E303-40F3-A1CC-94187E924450}"/>
                </a:ext>
              </a:extLst>
            </p:cNvPr>
            <p:cNvSpPr/>
            <p:nvPr/>
          </p:nvSpPr>
          <p:spPr>
            <a:xfrm>
              <a:off x="6396357" y="3436400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C146B36-BFAC-46A6-8819-0B9BF9A192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9427" y="3926621"/>
              <a:ext cx="4461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E0DD116-582D-4E65-9398-9847F6D2AE9F}"/>
                </a:ext>
              </a:extLst>
            </p:cNvPr>
            <p:cNvCxnSpPr>
              <a:cxnSpLocks/>
              <a:endCxn id="2" idx="4"/>
            </p:cNvCxnSpPr>
            <p:nvPr/>
          </p:nvCxnSpPr>
          <p:spPr>
            <a:xfrm flipH="1">
              <a:off x="6853557" y="2375754"/>
              <a:ext cx="25870" cy="197504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2746A1C-9805-4B4D-B58F-DB4F61E7911D}"/>
                </a:ext>
              </a:extLst>
            </p:cNvPr>
            <p:cNvCxnSpPr>
              <a:cxnSpLocks/>
            </p:cNvCxnSpPr>
            <p:nvPr/>
          </p:nvCxnSpPr>
          <p:spPr>
            <a:xfrm>
              <a:off x="7964066" y="2375754"/>
              <a:ext cx="0" cy="161715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F53B432-5CFD-46F4-B2A5-8F09CF9A44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2483" y="2602350"/>
              <a:ext cx="108158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/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/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1E2EB83-DF9E-4EF1-B5EE-9680EFCAD318}"/>
                </a:ext>
              </a:extLst>
            </p:cNvPr>
            <p:cNvCxnSpPr>
              <a:cxnSpLocks/>
            </p:cNvCxnSpPr>
            <p:nvPr/>
          </p:nvCxnSpPr>
          <p:spPr>
            <a:xfrm>
              <a:off x="6396357" y="3921375"/>
              <a:ext cx="929228" cy="52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26BD8D1-E526-413E-850B-C91C4143E77A}"/>
                </a:ext>
              </a:extLst>
            </p:cNvPr>
            <p:cNvSpPr/>
            <p:nvPr/>
          </p:nvSpPr>
          <p:spPr>
            <a:xfrm>
              <a:off x="6350637" y="3383807"/>
              <a:ext cx="1005840" cy="10058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13F812D-48B3-4EED-BAB2-D41025317F3D}"/>
                </a:ext>
              </a:extLst>
            </p:cNvPr>
            <p:cNvSpPr/>
            <p:nvPr/>
          </p:nvSpPr>
          <p:spPr>
            <a:xfrm>
              <a:off x="6304917" y="3344960"/>
              <a:ext cx="1097280" cy="10972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5D0449A-4450-4D6D-BA9F-6FFDCD374DB2}"/>
                </a:ext>
              </a:extLst>
            </p:cNvPr>
            <p:cNvSpPr/>
            <p:nvPr/>
          </p:nvSpPr>
          <p:spPr>
            <a:xfrm>
              <a:off x="6266611" y="3299240"/>
              <a:ext cx="1188720" cy="11887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239F45-AC5A-4AA7-9FE0-FDD051C93569}"/>
                </a:ext>
              </a:extLst>
            </p:cNvPr>
            <p:cNvSpPr/>
            <p:nvPr/>
          </p:nvSpPr>
          <p:spPr>
            <a:xfrm>
              <a:off x="6213477" y="3253520"/>
              <a:ext cx="1280160" cy="12801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C8BAA64-C24F-474B-AA5B-0E3EF99CFC9E}"/>
                </a:ext>
              </a:extLst>
            </p:cNvPr>
            <p:cNvSpPr/>
            <p:nvPr/>
          </p:nvSpPr>
          <p:spPr>
            <a:xfrm>
              <a:off x="6167757" y="3207800"/>
              <a:ext cx="1371600" cy="13716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1637195-240A-4569-8B6E-BBB0932F81E7}"/>
                </a:ext>
              </a:extLst>
            </p:cNvPr>
            <p:cNvSpPr/>
            <p:nvPr/>
          </p:nvSpPr>
          <p:spPr>
            <a:xfrm>
              <a:off x="6129451" y="3173670"/>
              <a:ext cx="1463040" cy="14630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FC443D-BAF0-4B19-ABD6-4133DF4E0787}"/>
                </a:ext>
              </a:extLst>
            </p:cNvPr>
            <p:cNvSpPr/>
            <p:nvPr/>
          </p:nvSpPr>
          <p:spPr>
            <a:xfrm>
              <a:off x="6083731" y="3134887"/>
              <a:ext cx="1554480" cy="15544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990C5B8-5350-4448-9C38-0E1CCFF194BE}"/>
                </a:ext>
              </a:extLst>
            </p:cNvPr>
            <p:cNvSpPr/>
            <p:nvPr/>
          </p:nvSpPr>
          <p:spPr>
            <a:xfrm>
              <a:off x="6038011" y="3079298"/>
              <a:ext cx="1645920" cy="16459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4417B7-0360-49B1-A579-B88A67999A15}"/>
                </a:ext>
              </a:extLst>
            </p:cNvPr>
            <p:cNvSpPr/>
            <p:nvPr/>
          </p:nvSpPr>
          <p:spPr>
            <a:xfrm>
              <a:off x="5987088" y="3043447"/>
              <a:ext cx="1737360" cy="17373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D089FBC-79D6-4D2F-82C1-03C1AFE44BC1}"/>
                </a:ext>
              </a:extLst>
            </p:cNvPr>
            <p:cNvSpPr/>
            <p:nvPr/>
          </p:nvSpPr>
          <p:spPr>
            <a:xfrm>
              <a:off x="5934979" y="3012221"/>
              <a:ext cx="1828800" cy="18288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84E37CF-7FB6-43D2-903D-FF6155BAE6C9}"/>
                </a:ext>
              </a:extLst>
            </p:cNvPr>
            <p:cNvSpPr/>
            <p:nvPr/>
          </p:nvSpPr>
          <p:spPr>
            <a:xfrm>
              <a:off x="5895648" y="2966501"/>
              <a:ext cx="1920240" cy="19202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0E292A5-B5E1-4F1B-9669-66519B2DE8AD}"/>
                </a:ext>
              </a:extLst>
            </p:cNvPr>
            <p:cNvSpPr/>
            <p:nvPr/>
          </p:nvSpPr>
          <p:spPr>
            <a:xfrm>
              <a:off x="5842380" y="2920781"/>
              <a:ext cx="2011680" cy="20116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45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B2E7B9-FACB-4F34-9BC4-8A9E1E14031E}"/>
              </a:ext>
            </a:extLst>
          </p:cNvPr>
          <p:cNvGrpSpPr/>
          <p:nvPr/>
        </p:nvGrpSpPr>
        <p:grpSpPr>
          <a:xfrm>
            <a:off x="7121153" y="-249399"/>
            <a:ext cx="4918842" cy="1222989"/>
            <a:chOff x="5555244" y="389298"/>
            <a:chExt cx="4918842" cy="1222989"/>
          </a:xfrm>
        </p:grpSpPr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D95A2A74-60F4-4231-BF75-4AE58C55E3B1}"/>
                </a:ext>
              </a:extLst>
            </p:cNvPr>
            <p:cNvSpPr/>
            <p:nvPr/>
          </p:nvSpPr>
          <p:spPr>
            <a:xfrm rot="5400000">
              <a:off x="7719061" y="-1142737"/>
              <a:ext cx="591207" cy="4918842"/>
            </a:xfrm>
            <a:prstGeom prst="can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2000">
                  <a:schemeClr val="accent5">
                    <a:lumMod val="89000"/>
                  </a:schemeClr>
                </a:gs>
                <a:gs pos="74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3778860F-C6AD-4F93-81E8-ED92764B414F}"/>
                </a:ext>
              </a:extLst>
            </p:cNvPr>
            <p:cNvSpPr/>
            <p:nvPr/>
          </p:nvSpPr>
          <p:spPr>
            <a:xfrm rot="5400000">
              <a:off x="8023073" y="755169"/>
              <a:ext cx="591207" cy="1123030"/>
            </a:xfrm>
            <a:prstGeom prst="can">
              <a:avLst/>
            </a:prstGeom>
            <a:solidFill>
              <a:schemeClr val="bg2">
                <a:lumMod val="90000"/>
                <a:alpha val="29000"/>
              </a:schemeClr>
            </a:solidFill>
            <a:ln w="34925">
              <a:solidFill>
                <a:schemeClr val="tx1">
                  <a:alpha val="9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/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5873" r="-1428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0F2ED4DB-E6AB-472E-B253-F2577859B302}"/>
                </a:ext>
              </a:extLst>
            </p:cNvPr>
            <p:cNvSpPr/>
            <p:nvPr/>
          </p:nvSpPr>
          <p:spPr>
            <a:xfrm rot="5400000">
              <a:off x="8218980" y="416599"/>
              <a:ext cx="199391" cy="1011267"/>
            </a:xfrm>
            <a:prstGeom prst="leftBrace">
              <a:avLst>
                <a:gd name="adj1" fmla="val 56103"/>
                <a:gd name="adj2" fmla="val 4849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/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308" r="-17308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BA1BBA-C8B0-4805-9B73-A410929BE109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97" y="1316683"/>
              <a:ext cx="5038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0EDC5A-4CBF-4C78-9E24-F67557D044E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 flipV="1">
              <a:off x="7212003" y="1316683"/>
              <a:ext cx="545159" cy="2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/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blipFill>
                  <a:blip r:embed="rId4"/>
                  <a:stretch>
                    <a:fillRect l="-4412" t="-32500" r="-6618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/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blipFill>
                  <a:blip r:embed="rId5"/>
                  <a:stretch>
                    <a:fillRect l="-8955" t="-32500" r="-14925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AA8970-4066-4258-9A0D-06DB725E9E82}"/>
                </a:ext>
              </a:extLst>
            </p:cNvPr>
            <p:cNvCxnSpPr>
              <a:cxnSpLocks/>
            </p:cNvCxnSpPr>
            <p:nvPr/>
          </p:nvCxnSpPr>
          <p:spPr>
            <a:xfrm>
              <a:off x="5666457" y="822537"/>
              <a:ext cx="133886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/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7949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EF8FCF-66F6-467C-AB66-EB914A2C94A5}"/>
              </a:ext>
            </a:extLst>
          </p:cNvPr>
          <p:cNvGrpSpPr/>
          <p:nvPr/>
        </p:nvGrpSpPr>
        <p:grpSpPr>
          <a:xfrm>
            <a:off x="346489" y="223774"/>
            <a:ext cx="5269042" cy="966797"/>
            <a:chOff x="3241579" y="3253501"/>
            <a:chExt cx="5269042" cy="96679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007A998-F6E2-43E1-827F-2A2D6D99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1579" y="3253501"/>
              <a:ext cx="5269042" cy="9667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/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blipFill>
                  <a:blip r:embed="rId8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B148AB-425D-4368-8477-8D3FCFE9B8A2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27" y="3758609"/>
              <a:ext cx="471045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91C0C5A-04C7-4409-8595-166A72161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5248" y="3758609"/>
              <a:ext cx="490278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/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blipFill>
                  <a:blip r:embed="rId9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D610867-6B52-4121-BC51-47BE6402A1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536" y="3266250"/>
            <a:ext cx="5743376" cy="117371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DF68D1-1959-403A-8C47-D3F4BD0B77A5}"/>
              </a:ext>
            </a:extLst>
          </p:cNvPr>
          <p:cNvCxnSpPr>
            <a:cxnSpLocks/>
          </p:cNvCxnSpPr>
          <p:nvPr/>
        </p:nvCxnSpPr>
        <p:spPr>
          <a:xfrm>
            <a:off x="4354445" y="3726107"/>
            <a:ext cx="72555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/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C04DF9-E80C-4B49-B881-888A3CD288AD}"/>
              </a:ext>
            </a:extLst>
          </p:cNvPr>
          <p:cNvCxnSpPr>
            <a:cxnSpLocks/>
          </p:cNvCxnSpPr>
          <p:nvPr/>
        </p:nvCxnSpPr>
        <p:spPr>
          <a:xfrm flipH="1">
            <a:off x="6895453" y="3830125"/>
            <a:ext cx="67382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/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/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/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8E5046-F370-4292-89A1-9A132D455E35}"/>
              </a:ext>
            </a:extLst>
          </p:cNvPr>
          <p:cNvCxnSpPr>
            <a:cxnSpLocks/>
          </p:cNvCxnSpPr>
          <p:nvPr/>
        </p:nvCxnSpPr>
        <p:spPr>
          <a:xfrm flipH="1">
            <a:off x="3574285" y="3211181"/>
            <a:ext cx="219261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/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blipFill>
                <a:blip r:embed="rId15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1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c 38">
            <a:extLst>
              <a:ext uri="{FF2B5EF4-FFF2-40B4-BE49-F238E27FC236}">
                <a16:creationId xmlns:a16="http://schemas.microsoft.com/office/drawing/2014/main" id="{14F32157-465A-4355-B730-84D8AD8287F4}"/>
              </a:ext>
            </a:extLst>
          </p:cNvPr>
          <p:cNvSpPr/>
          <p:nvPr/>
        </p:nvSpPr>
        <p:spPr>
          <a:xfrm rot="1206981">
            <a:off x="8505555" y="2530775"/>
            <a:ext cx="619595" cy="618498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EC52CE-6D7B-45F5-9948-366D6B1D2D4A}"/>
              </a:ext>
            </a:extLst>
          </p:cNvPr>
          <p:cNvGrpSpPr/>
          <p:nvPr/>
        </p:nvGrpSpPr>
        <p:grpSpPr>
          <a:xfrm>
            <a:off x="0" y="515401"/>
            <a:ext cx="2356124" cy="3670344"/>
            <a:chOff x="4233862" y="1361155"/>
            <a:chExt cx="2356124" cy="36703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355E4-4476-4AB0-B697-42858782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3862" y="1361155"/>
              <a:ext cx="2356124" cy="3670344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3DABAA0-591F-4A45-8A94-7C83B424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3514" y="3014790"/>
              <a:ext cx="0" cy="6886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/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68D6F64-5A4B-455C-84C3-C3735E53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634" y="3014790"/>
              <a:ext cx="0" cy="48294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/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86BAA81-AF11-4F30-92FC-336ABE853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87" y="-129396"/>
            <a:ext cx="4358442" cy="384231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BC117C-D67F-42C2-BF25-C0CD9AD8BC7F}"/>
              </a:ext>
            </a:extLst>
          </p:cNvPr>
          <p:cNvCxnSpPr>
            <a:cxnSpLocks/>
          </p:cNvCxnSpPr>
          <p:nvPr/>
        </p:nvCxnSpPr>
        <p:spPr>
          <a:xfrm flipH="1">
            <a:off x="7511694" y="2938870"/>
            <a:ext cx="963786" cy="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/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/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9CDCF6-B3B4-4B10-BB4A-B2C42069C728}"/>
              </a:ext>
            </a:extLst>
          </p:cNvPr>
          <p:cNvCxnSpPr>
            <a:cxnSpLocks/>
          </p:cNvCxnSpPr>
          <p:nvPr/>
        </p:nvCxnSpPr>
        <p:spPr>
          <a:xfrm>
            <a:off x="11353431" y="2934739"/>
            <a:ext cx="794516" cy="413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F3516B-B3B9-4395-882B-B3C9D0D630B0}"/>
              </a:ext>
            </a:extLst>
          </p:cNvPr>
          <p:cNvCxnSpPr>
            <a:cxnSpLocks/>
          </p:cNvCxnSpPr>
          <p:nvPr/>
        </p:nvCxnSpPr>
        <p:spPr>
          <a:xfrm>
            <a:off x="8718548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/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blipFill>
                <a:blip r:embed="rId9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FCFF7-4309-4058-BB86-278BC90F241A}"/>
              </a:ext>
            </a:extLst>
          </p:cNvPr>
          <p:cNvCxnSpPr>
            <a:cxnSpLocks/>
          </p:cNvCxnSpPr>
          <p:nvPr/>
        </p:nvCxnSpPr>
        <p:spPr>
          <a:xfrm>
            <a:off x="11128012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/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blipFill>
                <a:blip r:embed="rId10"/>
                <a:stretch>
                  <a:fillRect l="-5556" t="-36066" r="-811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CCA9FD-4435-47AB-83D6-855EB1B98C8F}"/>
              </a:ext>
            </a:extLst>
          </p:cNvPr>
          <p:cNvCxnSpPr>
            <a:cxnSpLocks/>
          </p:cNvCxnSpPr>
          <p:nvPr/>
        </p:nvCxnSpPr>
        <p:spPr>
          <a:xfrm>
            <a:off x="9926174" y="1116371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A24ABE-A5E4-4EC2-BBA7-7B6ADBDB12A3}"/>
              </a:ext>
            </a:extLst>
          </p:cNvPr>
          <p:cNvCxnSpPr>
            <a:cxnSpLocks/>
          </p:cNvCxnSpPr>
          <p:nvPr/>
        </p:nvCxnSpPr>
        <p:spPr>
          <a:xfrm flipV="1">
            <a:off x="8816881" y="1998803"/>
            <a:ext cx="395730" cy="731094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A5AEB6-D3C6-4015-BCC1-0CEC1D19BEE1}"/>
              </a:ext>
            </a:extLst>
          </p:cNvPr>
          <p:cNvCxnSpPr>
            <a:cxnSpLocks/>
          </p:cNvCxnSpPr>
          <p:nvPr/>
        </p:nvCxnSpPr>
        <p:spPr>
          <a:xfrm flipH="1" flipV="1">
            <a:off x="10630597" y="2068991"/>
            <a:ext cx="351376" cy="635788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/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/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/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blipFill>
                <a:blip r:embed="rId13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/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blipFill>
                <a:blip r:embed="rId14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86A04A7D-7D47-4852-B29F-2249ED1C61ED}"/>
              </a:ext>
            </a:extLst>
          </p:cNvPr>
          <p:cNvSpPr/>
          <p:nvPr/>
        </p:nvSpPr>
        <p:spPr>
          <a:xfrm rot="14253477">
            <a:off x="10829270" y="2578188"/>
            <a:ext cx="374476" cy="437555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/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blipFill>
                <a:blip r:embed="rId15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5D07BE-B0E4-4C09-B8A1-E2060221A76F}"/>
              </a:ext>
            </a:extLst>
          </p:cNvPr>
          <p:cNvCxnSpPr>
            <a:cxnSpLocks/>
          </p:cNvCxnSpPr>
          <p:nvPr/>
        </p:nvCxnSpPr>
        <p:spPr>
          <a:xfrm flipV="1">
            <a:off x="9898234" y="459316"/>
            <a:ext cx="1" cy="453635"/>
          </a:xfrm>
          <a:prstGeom prst="straightConnector1">
            <a:avLst/>
          </a:prstGeom>
          <a:ln w="28575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/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62F933-F0BA-4CBC-8223-FB770A08A9A2}"/>
              </a:ext>
            </a:extLst>
          </p:cNvPr>
          <p:cNvCxnSpPr>
            <a:cxnSpLocks/>
          </p:cNvCxnSpPr>
          <p:nvPr/>
        </p:nvCxnSpPr>
        <p:spPr>
          <a:xfrm>
            <a:off x="10045778" y="1131108"/>
            <a:ext cx="409716" cy="66065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572CD0-D1FA-42B2-B72F-421541F7FDA5}"/>
              </a:ext>
            </a:extLst>
          </p:cNvPr>
          <p:cNvCxnSpPr>
            <a:cxnSpLocks/>
          </p:cNvCxnSpPr>
          <p:nvPr/>
        </p:nvCxnSpPr>
        <p:spPr>
          <a:xfrm flipH="1">
            <a:off x="9382242" y="1143001"/>
            <a:ext cx="365840" cy="66736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/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/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blipFill>
                <a:blip r:embed="rId1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B29C412-CF5A-425C-A001-B4D6B868B2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807" y="5377979"/>
            <a:ext cx="3933825" cy="128587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0DCFA3-025B-43DE-B4B7-4C7E62114437}"/>
              </a:ext>
            </a:extLst>
          </p:cNvPr>
          <p:cNvCxnSpPr>
            <a:cxnSpLocks/>
          </p:cNvCxnSpPr>
          <p:nvPr/>
        </p:nvCxnSpPr>
        <p:spPr>
          <a:xfrm flipH="1">
            <a:off x="1851381" y="6159657"/>
            <a:ext cx="555425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/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/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blipFill>
                <a:blip r:embed="rId21"/>
                <a:stretch>
                  <a:fillRect r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67C702-9D30-40D9-8286-89087AE1BF40}"/>
              </a:ext>
            </a:extLst>
          </p:cNvPr>
          <p:cNvCxnSpPr>
            <a:cxnSpLocks/>
          </p:cNvCxnSpPr>
          <p:nvPr/>
        </p:nvCxnSpPr>
        <p:spPr>
          <a:xfrm>
            <a:off x="965421" y="6159657"/>
            <a:ext cx="524943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67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41796-318B-4D86-A432-25B9C064B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2" t="279" r="43843" b="49721"/>
          <a:stretch/>
        </p:blipFill>
        <p:spPr>
          <a:xfrm>
            <a:off x="0" y="228077"/>
            <a:ext cx="3970262" cy="320092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B468CC-0D11-4007-BD0B-4B33CA7D0D6C}"/>
              </a:ext>
            </a:extLst>
          </p:cNvPr>
          <p:cNvCxnSpPr>
            <a:cxnSpLocks/>
          </p:cNvCxnSpPr>
          <p:nvPr/>
        </p:nvCxnSpPr>
        <p:spPr>
          <a:xfrm>
            <a:off x="1999339" y="228077"/>
            <a:ext cx="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6CB72B-F31C-492E-8E4F-C40E23BCBDF6}"/>
              </a:ext>
            </a:extLst>
          </p:cNvPr>
          <p:cNvCxnSpPr>
            <a:cxnSpLocks/>
          </p:cNvCxnSpPr>
          <p:nvPr/>
        </p:nvCxnSpPr>
        <p:spPr>
          <a:xfrm flipH="1">
            <a:off x="1999339" y="228077"/>
            <a:ext cx="37775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7A8245DC-5B48-4FD0-A467-C0B101FD80CA}"/>
              </a:ext>
            </a:extLst>
          </p:cNvPr>
          <p:cNvSpPr/>
          <p:nvPr/>
        </p:nvSpPr>
        <p:spPr>
          <a:xfrm rot="19279862">
            <a:off x="1952215" y="1804779"/>
            <a:ext cx="241842" cy="262132"/>
          </a:xfrm>
          <a:prstGeom prst="arc">
            <a:avLst>
              <a:gd name="adj1" fmla="val 16200000"/>
              <a:gd name="adj2" fmla="val 113629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/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0C6A793-25F5-4BF1-86E4-0F3F00462B13}"/>
              </a:ext>
            </a:extLst>
          </p:cNvPr>
          <p:cNvSpPr/>
          <p:nvPr/>
        </p:nvSpPr>
        <p:spPr>
          <a:xfrm rot="898996">
            <a:off x="10603573" y="513271"/>
            <a:ext cx="168612" cy="32009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8E161B-C270-4C0F-A7FB-66EEC576648F}"/>
              </a:ext>
            </a:extLst>
          </p:cNvPr>
          <p:cNvCxnSpPr>
            <a:cxnSpLocks/>
          </p:cNvCxnSpPr>
          <p:nvPr/>
        </p:nvCxnSpPr>
        <p:spPr>
          <a:xfrm>
            <a:off x="10295975" y="574304"/>
            <a:ext cx="0" cy="43831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010D4-1557-4E77-84B9-0EC7576CBB9A}"/>
              </a:ext>
            </a:extLst>
          </p:cNvPr>
          <p:cNvCxnSpPr>
            <a:cxnSpLocks/>
          </p:cNvCxnSpPr>
          <p:nvPr/>
        </p:nvCxnSpPr>
        <p:spPr>
          <a:xfrm flipV="1">
            <a:off x="8035160" y="3634066"/>
            <a:ext cx="4221480" cy="95023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DA3724B8-930B-4CD3-929A-71BA0D27FBA3}"/>
              </a:ext>
            </a:extLst>
          </p:cNvPr>
          <p:cNvSpPr/>
          <p:nvPr/>
        </p:nvSpPr>
        <p:spPr>
          <a:xfrm rot="18473168">
            <a:off x="10211236" y="1850123"/>
            <a:ext cx="506279" cy="509669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/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853CC7-C921-4215-9324-8A2F0DA5240A}"/>
              </a:ext>
            </a:extLst>
          </p:cNvPr>
          <p:cNvCxnSpPr>
            <a:cxnSpLocks/>
          </p:cNvCxnSpPr>
          <p:nvPr/>
        </p:nvCxnSpPr>
        <p:spPr>
          <a:xfrm flipH="1">
            <a:off x="9684820" y="3634066"/>
            <a:ext cx="595127" cy="174111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/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>
            <a:extLst>
              <a:ext uri="{FF2B5EF4-FFF2-40B4-BE49-F238E27FC236}">
                <a16:creationId xmlns:a16="http://schemas.microsoft.com/office/drawing/2014/main" id="{CEFEAF25-C28E-46A6-8B26-B72EDEA85072}"/>
              </a:ext>
            </a:extLst>
          </p:cNvPr>
          <p:cNvSpPr/>
          <p:nvPr/>
        </p:nvSpPr>
        <p:spPr>
          <a:xfrm rot="7762855">
            <a:off x="10028128" y="4161117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/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5E445-EA05-4BCD-8848-B602697427A2}"/>
              </a:ext>
            </a:extLst>
          </p:cNvPr>
          <p:cNvCxnSpPr>
            <a:cxnSpLocks/>
          </p:cNvCxnSpPr>
          <p:nvPr/>
        </p:nvCxnSpPr>
        <p:spPr>
          <a:xfrm flipV="1">
            <a:off x="10279947" y="2241122"/>
            <a:ext cx="1" cy="125419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A4F4D6-555F-489E-BDDE-6B9CB6CB5C2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274101" y="3659781"/>
            <a:ext cx="1171484" cy="2179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/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/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508BAC27-D26C-4D1B-B776-50EC89C49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99" y="3570033"/>
            <a:ext cx="60579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/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blipFill>
                <a:blip r:embed="rId10"/>
                <a:stretch>
                  <a:fillRect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35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FD21B68-C6A4-4900-A8C3-85C9BC1DDA6E}"/>
              </a:ext>
            </a:extLst>
          </p:cNvPr>
          <p:cNvSpPr/>
          <p:nvPr/>
        </p:nvSpPr>
        <p:spPr>
          <a:xfrm>
            <a:off x="0" y="4950715"/>
            <a:ext cx="4457422" cy="1781161"/>
          </a:xfrm>
          <a:prstGeom prst="parallelogram">
            <a:avLst>
              <a:gd name="adj" fmla="val 54030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3DCCDF-C17D-4266-8D32-BE4C5E14C60B}"/>
              </a:ext>
            </a:extLst>
          </p:cNvPr>
          <p:cNvCxnSpPr>
            <a:cxnSpLocks/>
          </p:cNvCxnSpPr>
          <p:nvPr/>
        </p:nvCxnSpPr>
        <p:spPr>
          <a:xfrm flipH="1">
            <a:off x="1711076" y="5841295"/>
            <a:ext cx="399388" cy="5740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43C25D-2F9A-4B88-96A3-7D0EB3D9290B}"/>
              </a:ext>
            </a:extLst>
          </p:cNvPr>
          <p:cNvCxnSpPr>
            <a:cxnSpLocks/>
          </p:cNvCxnSpPr>
          <p:nvPr/>
        </p:nvCxnSpPr>
        <p:spPr>
          <a:xfrm flipV="1">
            <a:off x="2288099" y="5091685"/>
            <a:ext cx="1150783" cy="579432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C92A39-9652-4F25-B6EF-C31976325DA6}"/>
              </a:ext>
            </a:extLst>
          </p:cNvPr>
          <p:cNvCxnSpPr>
            <a:cxnSpLocks/>
          </p:cNvCxnSpPr>
          <p:nvPr/>
        </p:nvCxnSpPr>
        <p:spPr>
          <a:xfrm flipH="1">
            <a:off x="1795571" y="4939285"/>
            <a:ext cx="948319" cy="13630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1FFC8854-9D67-40EB-A491-CEB93EBEEFE9}"/>
              </a:ext>
            </a:extLst>
          </p:cNvPr>
          <p:cNvSpPr/>
          <p:nvPr/>
        </p:nvSpPr>
        <p:spPr>
          <a:xfrm rot="19927040">
            <a:off x="2383722" y="5336120"/>
            <a:ext cx="292499" cy="36200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/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blipFill>
                <a:blip r:embed="rId2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220AA1-F0BA-4158-B79F-4F1385E14FCA}"/>
              </a:ext>
            </a:extLst>
          </p:cNvPr>
          <p:cNvCxnSpPr>
            <a:cxnSpLocks/>
          </p:cNvCxnSpPr>
          <p:nvPr/>
        </p:nvCxnSpPr>
        <p:spPr>
          <a:xfrm flipH="1">
            <a:off x="1465501" y="5834025"/>
            <a:ext cx="420753" cy="485659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0109A0-B7C7-4D29-8B4F-D6541B1F5F8C}"/>
              </a:ext>
            </a:extLst>
          </p:cNvPr>
          <p:cNvCxnSpPr>
            <a:cxnSpLocks/>
          </p:cNvCxnSpPr>
          <p:nvPr/>
        </p:nvCxnSpPr>
        <p:spPr>
          <a:xfrm flipH="1">
            <a:off x="1269559" y="5712389"/>
            <a:ext cx="584233" cy="0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2D555C8-A6D3-4D17-89C7-16E18B2BC878}"/>
              </a:ext>
            </a:extLst>
          </p:cNvPr>
          <p:cNvSpPr/>
          <p:nvPr/>
        </p:nvSpPr>
        <p:spPr>
          <a:xfrm>
            <a:off x="1816199" y="5521256"/>
            <a:ext cx="709104" cy="320039"/>
          </a:xfrm>
          <a:prstGeom prst="cube">
            <a:avLst>
              <a:gd name="adj" fmla="val 37508"/>
            </a:avLst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/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/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/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/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blipFill>
                <a:blip r:embed="rId6"/>
                <a:stretch>
                  <a:fillRect t="-3833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5883E8A-0935-4F7C-A01E-B922292F44D4}"/>
              </a:ext>
            </a:extLst>
          </p:cNvPr>
          <p:cNvSpPr/>
          <p:nvPr/>
        </p:nvSpPr>
        <p:spPr>
          <a:xfrm>
            <a:off x="7556274" y="1928197"/>
            <a:ext cx="3716500" cy="3716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9A9738-F739-4ED7-858F-26A627D1997F}"/>
              </a:ext>
            </a:extLst>
          </p:cNvPr>
          <p:cNvCxnSpPr>
            <a:cxnSpLocks/>
          </p:cNvCxnSpPr>
          <p:nvPr/>
        </p:nvCxnSpPr>
        <p:spPr>
          <a:xfrm flipH="1" flipV="1">
            <a:off x="9414524" y="4371852"/>
            <a:ext cx="16770" cy="127284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/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8DF58F-679E-4925-81B3-5D44A1D86755}"/>
              </a:ext>
            </a:extLst>
          </p:cNvPr>
          <p:cNvCxnSpPr>
            <a:cxnSpLocks/>
          </p:cNvCxnSpPr>
          <p:nvPr/>
        </p:nvCxnSpPr>
        <p:spPr>
          <a:xfrm>
            <a:off x="9419604" y="1928197"/>
            <a:ext cx="0" cy="37165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C79440-BBA4-4C9C-8174-7BD3F5C6D423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7556274" y="3786447"/>
            <a:ext cx="371650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775D46-2BF6-4B55-97E1-2DF0C3BF5CAB}"/>
              </a:ext>
            </a:extLst>
          </p:cNvPr>
          <p:cNvCxnSpPr>
            <a:cxnSpLocks/>
          </p:cNvCxnSpPr>
          <p:nvPr/>
        </p:nvCxnSpPr>
        <p:spPr>
          <a:xfrm>
            <a:off x="9432812" y="5644616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8443E2-7164-4237-A5A0-A9E37B27B53C}"/>
              </a:ext>
            </a:extLst>
          </p:cNvPr>
          <p:cNvCxnSpPr>
            <a:cxnSpLocks/>
          </p:cNvCxnSpPr>
          <p:nvPr/>
        </p:nvCxnSpPr>
        <p:spPr>
          <a:xfrm>
            <a:off x="9422909" y="3786447"/>
            <a:ext cx="2246887" cy="201065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6B8C8C-3F7E-4729-B9C5-3FFEF065E712}"/>
              </a:ext>
            </a:extLst>
          </p:cNvPr>
          <p:cNvCxnSpPr>
            <a:cxnSpLocks/>
          </p:cNvCxnSpPr>
          <p:nvPr/>
        </p:nvCxnSpPr>
        <p:spPr>
          <a:xfrm>
            <a:off x="10813016" y="5013741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E48D9F-2EE8-4898-A7DA-06B0802D3490}"/>
              </a:ext>
            </a:extLst>
          </p:cNvPr>
          <p:cNvCxnSpPr>
            <a:cxnSpLocks/>
          </p:cNvCxnSpPr>
          <p:nvPr/>
        </p:nvCxnSpPr>
        <p:spPr>
          <a:xfrm flipV="1">
            <a:off x="10787014" y="4599109"/>
            <a:ext cx="1323651" cy="43690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F6C874-4599-4F51-ABA9-BA03DCC89AAB}"/>
              </a:ext>
            </a:extLst>
          </p:cNvPr>
          <p:cNvCxnSpPr>
            <a:cxnSpLocks/>
          </p:cNvCxnSpPr>
          <p:nvPr/>
        </p:nvCxnSpPr>
        <p:spPr>
          <a:xfrm flipV="1">
            <a:off x="9419604" y="5019519"/>
            <a:ext cx="1412198" cy="63039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D2B037-8190-4882-B883-2FA1AA7DDF15}"/>
              </a:ext>
            </a:extLst>
          </p:cNvPr>
          <p:cNvCxnSpPr>
            <a:cxnSpLocks/>
          </p:cNvCxnSpPr>
          <p:nvPr/>
        </p:nvCxnSpPr>
        <p:spPr>
          <a:xfrm flipH="1">
            <a:off x="8523272" y="5628117"/>
            <a:ext cx="926714" cy="29656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27C1BD-A5B0-42F8-86FF-3D4D85AD25EE}"/>
              </a:ext>
            </a:extLst>
          </p:cNvPr>
          <p:cNvCxnSpPr>
            <a:cxnSpLocks/>
          </p:cNvCxnSpPr>
          <p:nvPr/>
        </p:nvCxnSpPr>
        <p:spPr>
          <a:xfrm flipH="1" flipV="1">
            <a:off x="9981637" y="4309008"/>
            <a:ext cx="805377" cy="71051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/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/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/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/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/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B8572CB9-103C-4E34-B0AF-BA00DC154C1A}"/>
              </a:ext>
            </a:extLst>
          </p:cNvPr>
          <p:cNvSpPr/>
          <p:nvPr/>
        </p:nvSpPr>
        <p:spPr>
          <a:xfrm rot="19978717">
            <a:off x="9333834" y="5431544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/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>
            <a:extLst>
              <a:ext uri="{FF2B5EF4-FFF2-40B4-BE49-F238E27FC236}">
                <a16:creationId xmlns:a16="http://schemas.microsoft.com/office/drawing/2014/main" id="{FAC31EA1-B6C7-4AB5-9C58-CB00A267B35E}"/>
              </a:ext>
            </a:extLst>
          </p:cNvPr>
          <p:cNvSpPr/>
          <p:nvPr/>
        </p:nvSpPr>
        <p:spPr>
          <a:xfrm rot="13872670">
            <a:off x="10599928" y="4870649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/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/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BE7B4EBC-284B-42BB-9600-9951B402D57E}"/>
              </a:ext>
            </a:extLst>
          </p:cNvPr>
          <p:cNvSpPr/>
          <p:nvPr/>
        </p:nvSpPr>
        <p:spPr>
          <a:xfrm rot="5044412">
            <a:off x="10697741" y="5037987"/>
            <a:ext cx="292726" cy="258420"/>
          </a:xfrm>
          <a:prstGeom prst="arc">
            <a:avLst>
              <a:gd name="adj1" fmla="val 16775587"/>
              <a:gd name="adj2" fmla="val 72542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5B5637-31F5-4C03-A964-E7B471DF178D}"/>
              </a:ext>
            </a:extLst>
          </p:cNvPr>
          <p:cNvSpPr/>
          <p:nvPr/>
        </p:nvSpPr>
        <p:spPr>
          <a:xfrm flipH="1">
            <a:off x="225064" y="75561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DF6DFB-F070-4148-B172-3DE0B54683DE}"/>
              </a:ext>
            </a:extLst>
          </p:cNvPr>
          <p:cNvSpPr/>
          <p:nvPr/>
        </p:nvSpPr>
        <p:spPr>
          <a:xfrm flipH="1">
            <a:off x="3041792" y="764607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092D9F-EA54-4AE4-8206-01CB1D92DD78}"/>
              </a:ext>
            </a:extLst>
          </p:cNvPr>
          <p:cNvCxnSpPr>
            <a:cxnSpLocks/>
            <a:endCxn id="39" idx="6"/>
          </p:cNvCxnSpPr>
          <p:nvPr/>
        </p:nvCxnSpPr>
        <p:spPr>
          <a:xfrm>
            <a:off x="911796" y="1111688"/>
            <a:ext cx="2129996" cy="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DF885FA-5C7D-4918-997C-6A3B190D241B}"/>
              </a:ext>
            </a:extLst>
          </p:cNvPr>
          <p:cNvCxnSpPr>
            <a:cxnSpLocks/>
          </p:cNvCxnSpPr>
          <p:nvPr/>
        </p:nvCxnSpPr>
        <p:spPr>
          <a:xfrm>
            <a:off x="1829310" y="1114422"/>
            <a:ext cx="59873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A3A243-1C66-4B4A-B2D1-AFC1462D0D42}"/>
              </a:ext>
            </a:extLst>
          </p:cNvPr>
          <p:cNvCxnSpPr>
            <a:cxnSpLocks/>
          </p:cNvCxnSpPr>
          <p:nvPr/>
        </p:nvCxnSpPr>
        <p:spPr>
          <a:xfrm flipH="1">
            <a:off x="2552546" y="1111688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923DF1-B9BE-4920-BFC6-A5FB5F4EB430}"/>
              </a:ext>
            </a:extLst>
          </p:cNvPr>
          <p:cNvCxnSpPr>
            <a:cxnSpLocks/>
          </p:cNvCxnSpPr>
          <p:nvPr/>
        </p:nvCxnSpPr>
        <p:spPr>
          <a:xfrm flipH="1">
            <a:off x="2607410" y="1257992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EB24B9-F8E5-4071-BCC3-82063BC62296}"/>
              </a:ext>
            </a:extLst>
          </p:cNvPr>
          <p:cNvCxnSpPr>
            <a:cxnSpLocks/>
          </p:cNvCxnSpPr>
          <p:nvPr/>
        </p:nvCxnSpPr>
        <p:spPr>
          <a:xfrm flipV="1">
            <a:off x="3388873" y="176734"/>
            <a:ext cx="0" cy="58787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/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/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blipFill>
                <a:blip r:embed="rId17"/>
                <a:stretch>
                  <a:fillRect l="-20455" r="-9091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/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blipFill>
                <a:blip r:embed="rId18"/>
                <a:stretch>
                  <a:fillRect l="-20000" r="-8889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/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blipFill>
                <a:blip r:embed="rId19"/>
                <a:stretch>
                  <a:fillRect l="-95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/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blipFill>
                <a:blip r:embed="rId20"/>
                <a:stretch>
                  <a:fillRect l="-30000" t="-45652" r="-10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22E89D28-8979-4EDF-9DBE-DD538749F385}"/>
              </a:ext>
            </a:extLst>
          </p:cNvPr>
          <p:cNvSpPr/>
          <p:nvPr/>
        </p:nvSpPr>
        <p:spPr>
          <a:xfrm flipH="1">
            <a:off x="1790798" y="1087980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0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B24B50C1-E5C1-4C55-8ED8-5D9271814B17}"/>
              </a:ext>
            </a:extLst>
          </p:cNvPr>
          <p:cNvSpPr/>
          <p:nvPr/>
        </p:nvSpPr>
        <p:spPr>
          <a:xfrm>
            <a:off x="7986790" y="86971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173D88-5EE7-4982-BB93-662C67150F5B}"/>
              </a:ext>
            </a:extLst>
          </p:cNvPr>
          <p:cNvCxnSpPr>
            <a:cxnSpLocks/>
            <a:endCxn id="20" idx="5"/>
          </p:cNvCxnSpPr>
          <p:nvPr/>
        </p:nvCxnSpPr>
        <p:spPr>
          <a:xfrm>
            <a:off x="9845040" y="2727960"/>
            <a:ext cx="1313981" cy="131398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DDE3A1C-5370-479E-A2E6-11D86B94061E}"/>
              </a:ext>
            </a:extLst>
          </p:cNvPr>
          <p:cNvSpPr/>
          <p:nvPr/>
        </p:nvSpPr>
        <p:spPr>
          <a:xfrm flipH="1">
            <a:off x="10997947" y="3873723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05BD36-2EE8-427D-92F4-1E7E43268316}"/>
              </a:ext>
            </a:extLst>
          </p:cNvPr>
          <p:cNvSpPr/>
          <p:nvPr/>
        </p:nvSpPr>
        <p:spPr>
          <a:xfrm flipH="1">
            <a:off x="9806528" y="2689448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03AB26D-A66E-405B-B41E-FCBB4DC40817}"/>
              </a:ext>
            </a:extLst>
          </p:cNvPr>
          <p:cNvSpPr/>
          <p:nvPr/>
        </p:nvSpPr>
        <p:spPr>
          <a:xfrm>
            <a:off x="9503586" y="602299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/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799AE6-8181-4A28-9705-BFE5682477FB}"/>
              </a:ext>
            </a:extLst>
          </p:cNvPr>
          <p:cNvCxnSpPr>
            <a:cxnSpLocks/>
          </p:cNvCxnSpPr>
          <p:nvPr/>
        </p:nvCxnSpPr>
        <p:spPr>
          <a:xfrm>
            <a:off x="9837250" y="613874"/>
            <a:ext cx="1" cy="4530302"/>
          </a:xfrm>
          <a:prstGeom prst="straightConnector1">
            <a:avLst/>
          </a:prstGeom>
          <a:ln w="19050">
            <a:solidFill>
              <a:schemeClr val="tx1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/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blipFill>
                <a:blip r:embed="rId3"/>
                <a:stretch>
                  <a:fillRect l="-8140" t="-38333" r="-872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224F41-B6B0-47F7-851C-43BC773F8216}"/>
              </a:ext>
            </a:extLst>
          </p:cNvPr>
          <p:cNvCxnSpPr>
            <a:cxnSpLocks/>
          </p:cNvCxnSpPr>
          <p:nvPr/>
        </p:nvCxnSpPr>
        <p:spPr>
          <a:xfrm>
            <a:off x="11159021" y="421015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3D263-9D15-48C0-B329-43F0062AC450}"/>
              </a:ext>
            </a:extLst>
          </p:cNvPr>
          <p:cNvCxnSpPr>
            <a:cxnSpLocks/>
            <a:endCxn id="22" idx="6"/>
          </p:cNvCxnSpPr>
          <p:nvPr/>
        </p:nvCxnSpPr>
        <p:spPr>
          <a:xfrm>
            <a:off x="9867973" y="4041939"/>
            <a:ext cx="1129974" cy="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/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blipFill>
                <a:blip r:embed="rId4"/>
                <a:stretch>
                  <a:fillRect l="-26667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/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blipFill>
                <a:blip r:embed="rId5"/>
                <a:stretch>
                  <a:fillRect l="-16667" r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1BD02389-9093-4F7A-96A7-8DD54FA160EC}"/>
              </a:ext>
            </a:extLst>
          </p:cNvPr>
          <p:cNvSpPr/>
          <p:nvPr/>
        </p:nvSpPr>
        <p:spPr>
          <a:xfrm rot="5633677">
            <a:off x="9737030" y="2724536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/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EB31F8-173D-4460-BD8B-BD1BA656CAE6}"/>
              </a:ext>
            </a:extLst>
          </p:cNvPr>
          <p:cNvCxnSpPr>
            <a:cxnSpLocks/>
          </p:cNvCxnSpPr>
          <p:nvPr/>
        </p:nvCxnSpPr>
        <p:spPr>
          <a:xfrm flipH="1">
            <a:off x="10551459" y="4041839"/>
            <a:ext cx="438699" cy="10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/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blipFill>
                <a:blip r:embed="rId7"/>
                <a:stretch>
                  <a:fillRect l="-500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62E033-80CA-44C4-B447-BF27D6758E08}"/>
              </a:ext>
            </a:extLst>
          </p:cNvPr>
          <p:cNvCxnSpPr>
            <a:cxnSpLocks/>
            <a:stCxn id="22" idx="7"/>
          </p:cNvCxnSpPr>
          <p:nvPr/>
        </p:nvCxnSpPr>
        <p:spPr>
          <a:xfrm flipH="1" flipV="1">
            <a:off x="10638798" y="3537300"/>
            <a:ext cx="406326" cy="385692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/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blipFill>
                <a:blip r:embed="rId8"/>
                <a:stretch>
                  <a:fillRect l="-25000" r="-25000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5E06255B-3CDD-4666-AF79-824719820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910" y="1029376"/>
            <a:ext cx="5505450" cy="41148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45351C-202D-4557-B23B-82804E30FEED}"/>
              </a:ext>
            </a:extLst>
          </p:cNvPr>
          <p:cNvCxnSpPr>
            <a:cxnSpLocks/>
          </p:cNvCxnSpPr>
          <p:nvPr/>
        </p:nvCxnSpPr>
        <p:spPr>
          <a:xfrm>
            <a:off x="5327311" y="1384100"/>
            <a:ext cx="0" cy="3760076"/>
          </a:xfrm>
          <a:prstGeom prst="straightConnector1">
            <a:avLst/>
          </a:prstGeom>
          <a:ln w="28575">
            <a:solidFill>
              <a:srgbClr val="0070C0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19B154-6AF6-4B55-97AB-EFD432920EB2}"/>
              </a:ext>
            </a:extLst>
          </p:cNvPr>
          <p:cNvCxnSpPr>
            <a:cxnSpLocks/>
          </p:cNvCxnSpPr>
          <p:nvPr/>
        </p:nvCxnSpPr>
        <p:spPr>
          <a:xfrm>
            <a:off x="4024028" y="3779670"/>
            <a:ext cx="1287517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0930697-BF6E-486C-BF02-AABFC63E69E2}"/>
              </a:ext>
            </a:extLst>
          </p:cNvPr>
          <p:cNvCxnSpPr>
            <a:cxnSpLocks/>
          </p:cNvCxnSpPr>
          <p:nvPr/>
        </p:nvCxnSpPr>
        <p:spPr>
          <a:xfrm>
            <a:off x="1410079" y="4915918"/>
            <a:ext cx="240360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/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/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/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/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26B0A284-AFDA-49FA-A544-60D87FC9B9EE}"/>
              </a:ext>
            </a:extLst>
          </p:cNvPr>
          <p:cNvSpPr/>
          <p:nvPr/>
        </p:nvSpPr>
        <p:spPr>
          <a:xfrm>
            <a:off x="4977881" y="847895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/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blipFill>
                <a:blip r:embed="rId14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BD7E0FF-F1E3-47F2-940A-CFF5C4CA3628}"/>
              </a:ext>
            </a:extLst>
          </p:cNvPr>
          <p:cNvCxnSpPr>
            <a:cxnSpLocks/>
          </p:cNvCxnSpPr>
          <p:nvPr/>
        </p:nvCxnSpPr>
        <p:spPr>
          <a:xfrm flipV="1">
            <a:off x="1369439" y="4547276"/>
            <a:ext cx="599116" cy="25151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/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/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blipFill>
                <a:blip r:embed="rId16"/>
                <a:stretch>
                  <a:fillRect l="-6977" t="-36066" r="-8837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D4C59EC-65B6-4249-BE98-913B28746975}"/>
              </a:ext>
            </a:extLst>
          </p:cNvPr>
          <p:cNvCxnSpPr>
            <a:cxnSpLocks/>
          </p:cNvCxnSpPr>
          <p:nvPr/>
        </p:nvCxnSpPr>
        <p:spPr>
          <a:xfrm>
            <a:off x="1199993" y="501807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0FED3BF-6199-4D03-A7B2-C59A0F47212D}"/>
              </a:ext>
            </a:extLst>
          </p:cNvPr>
          <p:cNvCxnSpPr>
            <a:cxnSpLocks/>
          </p:cNvCxnSpPr>
          <p:nvPr/>
        </p:nvCxnSpPr>
        <p:spPr>
          <a:xfrm>
            <a:off x="1403323" y="4914531"/>
            <a:ext cx="666612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/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blipFill>
                <a:blip r:embed="rId17"/>
                <a:stretch>
                  <a:fillRect l="-625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8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81DA6880-70EC-443F-849D-8E8DC3FEC8E6}"/>
              </a:ext>
            </a:extLst>
          </p:cNvPr>
          <p:cNvSpPr/>
          <p:nvPr/>
        </p:nvSpPr>
        <p:spPr>
          <a:xfrm>
            <a:off x="289983" y="1767536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/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F0D5336-440C-4F2F-A790-C2CEE2E41020}"/>
              </a:ext>
            </a:extLst>
          </p:cNvPr>
          <p:cNvSpPr/>
          <p:nvPr/>
        </p:nvSpPr>
        <p:spPr>
          <a:xfrm rot="20492297">
            <a:off x="3179547" y="1818490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7D984D-FA14-4829-885E-856457B8117B}"/>
              </a:ext>
            </a:extLst>
          </p:cNvPr>
          <p:cNvCxnSpPr>
            <a:cxnSpLocks/>
          </p:cNvCxnSpPr>
          <p:nvPr/>
        </p:nvCxnSpPr>
        <p:spPr>
          <a:xfrm>
            <a:off x="2148232" y="3631779"/>
            <a:ext cx="185825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98CCDAF-2998-40F1-B170-FCE4504432E5}"/>
              </a:ext>
            </a:extLst>
          </p:cNvPr>
          <p:cNvSpPr/>
          <p:nvPr/>
        </p:nvSpPr>
        <p:spPr>
          <a:xfrm flipH="1">
            <a:off x="3845411" y="3457569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15100E-90ED-4BBC-B228-A5EEA4D4850F}"/>
              </a:ext>
            </a:extLst>
          </p:cNvPr>
          <p:cNvSpPr/>
          <p:nvPr/>
        </p:nvSpPr>
        <p:spPr>
          <a:xfrm flipH="1">
            <a:off x="2109721" y="3587273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E5C802-B9FD-4A5A-A542-316EB6AFD51B}"/>
              </a:ext>
            </a:extLst>
          </p:cNvPr>
          <p:cNvCxnSpPr>
            <a:cxnSpLocks/>
          </p:cNvCxnSpPr>
          <p:nvPr/>
        </p:nvCxnSpPr>
        <p:spPr>
          <a:xfrm flipH="1">
            <a:off x="2803319" y="3635946"/>
            <a:ext cx="104209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/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упр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/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blipFill>
                <a:blip r:embed="rId4"/>
                <a:stretch>
                  <a:fillRect l="-9615" r="-9615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80C30C-6B1E-4547-8968-55594EE61717}"/>
              </a:ext>
            </a:extLst>
          </p:cNvPr>
          <p:cNvCxnSpPr>
            <a:cxnSpLocks/>
          </p:cNvCxnSpPr>
          <p:nvPr/>
        </p:nvCxnSpPr>
        <p:spPr>
          <a:xfrm flipH="1">
            <a:off x="3309988" y="3707988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FF2C23C-E359-481D-82B3-8EA2FCB2514A}"/>
              </a:ext>
            </a:extLst>
          </p:cNvPr>
          <p:cNvSpPr/>
          <p:nvPr/>
        </p:nvSpPr>
        <p:spPr>
          <a:xfrm>
            <a:off x="7174027" y="157075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1BBB0-1AF4-4609-B832-5B9F331DD81F}"/>
              </a:ext>
            </a:extLst>
          </p:cNvPr>
          <p:cNvCxnSpPr>
            <a:cxnSpLocks/>
          </p:cNvCxnSpPr>
          <p:nvPr/>
        </p:nvCxnSpPr>
        <p:spPr>
          <a:xfrm>
            <a:off x="9431593" y="3403989"/>
            <a:ext cx="0" cy="67901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E21A4AA-CE7B-46BB-97FD-44BBE90402D2}"/>
              </a:ext>
            </a:extLst>
          </p:cNvPr>
          <p:cNvSpPr/>
          <p:nvPr/>
        </p:nvSpPr>
        <p:spPr>
          <a:xfrm flipH="1">
            <a:off x="9962206" y="3239086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F9AC27-08E1-42FF-8B06-DBB3DDEF75B2}"/>
              </a:ext>
            </a:extLst>
          </p:cNvPr>
          <p:cNvCxnSpPr>
            <a:cxnSpLocks/>
          </p:cNvCxnSpPr>
          <p:nvPr/>
        </p:nvCxnSpPr>
        <p:spPr>
          <a:xfrm flipH="1">
            <a:off x="9406881" y="3404619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BCE15B2-9EE0-4BCD-8B55-CC5F71ACFDAC}"/>
              </a:ext>
            </a:extLst>
          </p:cNvPr>
          <p:cNvSpPr/>
          <p:nvPr/>
        </p:nvSpPr>
        <p:spPr>
          <a:xfrm flipH="1">
            <a:off x="9000000" y="3365479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3A4677-D490-4D8B-99F1-C0E82BCB0BF3}"/>
              </a:ext>
            </a:extLst>
          </p:cNvPr>
          <p:cNvCxnSpPr>
            <a:cxnSpLocks/>
          </p:cNvCxnSpPr>
          <p:nvPr/>
        </p:nvCxnSpPr>
        <p:spPr>
          <a:xfrm>
            <a:off x="9077023" y="3403989"/>
            <a:ext cx="888211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21093D-2282-4638-BBD5-13E8BAA8ED9C}"/>
              </a:ext>
            </a:extLst>
          </p:cNvPr>
          <p:cNvCxnSpPr>
            <a:cxnSpLocks/>
            <a:stCxn id="25" idx="5"/>
          </p:cNvCxnSpPr>
          <p:nvPr/>
        </p:nvCxnSpPr>
        <p:spPr>
          <a:xfrm flipH="1">
            <a:off x="9431593" y="3526250"/>
            <a:ext cx="577790" cy="55555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202648-F2C9-4653-A2F7-BE9091B220AB}"/>
              </a:ext>
            </a:extLst>
          </p:cNvPr>
          <p:cNvCxnSpPr>
            <a:cxnSpLocks/>
          </p:cNvCxnSpPr>
          <p:nvPr/>
        </p:nvCxnSpPr>
        <p:spPr>
          <a:xfrm>
            <a:off x="10124119" y="3576712"/>
            <a:ext cx="0" cy="506289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474FF4-26E3-499D-AFDD-E04FCB654C93}"/>
              </a:ext>
            </a:extLst>
          </p:cNvPr>
          <p:cNvCxnSpPr>
            <a:cxnSpLocks/>
          </p:cNvCxnSpPr>
          <p:nvPr/>
        </p:nvCxnSpPr>
        <p:spPr>
          <a:xfrm>
            <a:off x="9431593" y="4083001"/>
            <a:ext cx="691684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/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blipFill>
                <a:blip r:embed="rId5"/>
                <a:stretch>
                  <a:fillRect l="-9091" r="-18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/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blipFill>
                <a:blip r:embed="rId6"/>
                <a:stretch>
                  <a:fillRect l="-12000" r="-400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/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blipFill>
                <a:blip r:embed="rId7"/>
                <a:stretch>
                  <a:fillRect l="-23529" t="-37255" r="-9705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22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A8C684D-F6C3-4054-8C88-F54100A9DFD7}"/>
              </a:ext>
            </a:extLst>
          </p:cNvPr>
          <p:cNvSpPr/>
          <p:nvPr/>
        </p:nvSpPr>
        <p:spPr>
          <a:xfrm>
            <a:off x="470359" y="1737218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CB1484-8FF2-4EEC-8226-24C35980D2BD}"/>
              </a:ext>
            </a:extLst>
          </p:cNvPr>
          <p:cNvCxnSpPr>
            <a:cxnSpLocks/>
          </p:cNvCxnSpPr>
          <p:nvPr/>
        </p:nvCxnSpPr>
        <p:spPr>
          <a:xfrm flipV="1">
            <a:off x="2328608" y="1841718"/>
            <a:ext cx="587113" cy="175974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9133622-ADC8-43BA-AAEA-9C1000DD106D}"/>
              </a:ext>
            </a:extLst>
          </p:cNvPr>
          <p:cNvSpPr/>
          <p:nvPr/>
        </p:nvSpPr>
        <p:spPr>
          <a:xfrm flipH="1">
            <a:off x="2290097" y="3556955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4DEC34-17FA-4D63-B9B0-DCADFAB9E60D}"/>
              </a:ext>
            </a:extLst>
          </p:cNvPr>
          <p:cNvCxnSpPr>
            <a:cxnSpLocks/>
          </p:cNvCxnSpPr>
          <p:nvPr/>
        </p:nvCxnSpPr>
        <p:spPr>
          <a:xfrm flipH="1" flipV="1">
            <a:off x="1736301" y="1856219"/>
            <a:ext cx="599722" cy="17452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0822AC-9883-41A8-9643-78D1BAFCF2DE}"/>
              </a:ext>
            </a:extLst>
          </p:cNvPr>
          <p:cNvCxnSpPr>
            <a:cxnSpLocks/>
            <a:stCxn id="7" idx="4"/>
          </p:cNvCxnSpPr>
          <p:nvPr/>
        </p:nvCxnSpPr>
        <p:spPr>
          <a:xfrm flipV="1">
            <a:off x="2328608" y="1262265"/>
            <a:ext cx="0" cy="237171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93F12D62-2B6E-4E48-8385-A3A42590541B}"/>
              </a:ext>
            </a:extLst>
          </p:cNvPr>
          <p:cNvSpPr/>
          <p:nvPr/>
        </p:nvSpPr>
        <p:spPr>
          <a:xfrm rot="17718152">
            <a:off x="2194268" y="3176167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C23E343-6D4B-4ABD-85C1-582C9EF758A7}"/>
              </a:ext>
            </a:extLst>
          </p:cNvPr>
          <p:cNvSpPr/>
          <p:nvPr/>
        </p:nvSpPr>
        <p:spPr>
          <a:xfrm rot="19749576">
            <a:off x="2279462" y="3188948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/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3CD25767-7BC7-482E-A372-D20CD4F184C9}"/>
              </a:ext>
            </a:extLst>
          </p:cNvPr>
          <p:cNvSpPr/>
          <p:nvPr/>
        </p:nvSpPr>
        <p:spPr>
          <a:xfrm rot="21155610">
            <a:off x="178841" y="176407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9FEB5E-7006-4A7C-9549-C9DABCBAB5F7}"/>
              </a:ext>
            </a:extLst>
          </p:cNvPr>
          <p:cNvCxnSpPr>
            <a:cxnSpLocks/>
          </p:cNvCxnSpPr>
          <p:nvPr/>
        </p:nvCxnSpPr>
        <p:spPr>
          <a:xfrm flipH="1" flipV="1">
            <a:off x="2325839" y="1558114"/>
            <a:ext cx="1985958" cy="895864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28D306-96C9-40B4-A5CE-588BC6B8B364}"/>
              </a:ext>
            </a:extLst>
          </p:cNvPr>
          <p:cNvCxnSpPr>
            <a:cxnSpLocks/>
          </p:cNvCxnSpPr>
          <p:nvPr/>
        </p:nvCxnSpPr>
        <p:spPr>
          <a:xfrm flipH="1">
            <a:off x="284550" y="1567466"/>
            <a:ext cx="2051473" cy="891762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B51A3A-A198-4D84-A061-C8D7543F24FF}"/>
              </a:ext>
            </a:extLst>
          </p:cNvPr>
          <p:cNvCxnSpPr>
            <a:cxnSpLocks/>
          </p:cNvCxnSpPr>
          <p:nvPr/>
        </p:nvCxnSpPr>
        <p:spPr>
          <a:xfrm flipH="1">
            <a:off x="292625" y="2459228"/>
            <a:ext cx="401917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/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7BBEA237-DA33-4417-8A8D-3747D1BEDA14}"/>
              </a:ext>
            </a:extLst>
          </p:cNvPr>
          <p:cNvSpPr/>
          <p:nvPr/>
        </p:nvSpPr>
        <p:spPr>
          <a:xfrm rot="1047168">
            <a:off x="476784" y="2303559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/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EF980A7C-3965-44EC-8016-7424067C681C}"/>
              </a:ext>
            </a:extLst>
          </p:cNvPr>
          <p:cNvSpPr/>
          <p:nvPr/>
        </p:nvSpPr>
        <p:spPr>
          <a:xfrm rot="14618917">
            <a:off x="3990195" y="2325492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/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6F18CD-1746-4FBD-AB3D-074CDF816982}"/>
              </a:ext>
            </a:extLst>
          </p:cNvPr>
          <p:cNvCxnSpPr>
            <a:cxnSpLocks/>
          </p:cNvCxnSpPr>
          <p:nvPr/>
        </p:nvCxnSpPr>
        <p:spPr>
          <a:xfrm>
            <a:off x="2932149" y="1828989"/>
            <a:ext cx="460150" cy="212194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/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/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4297B7-B626-4C53-97FF-2061B534FFE2}"/>
              </a:ext>
            </a:extLst>
          </p:cNvPr>
          <p:cNvCxnSpPr>
            <a:cxnSpLocks/>
          </p:cNvCxnSpPr>
          <p:nvPr/>
        </p:nvCxnSpPr>
        <p:spPr>
          <a:xfrm flipH="1">
            <a:off x="1218542" y="1828989"/>
            <a:ext cx="510346" cy="234038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315CBD-9060-4570-9409-E3BCF71DC16A}"/>
              </a:ext>
            </a:extLst>
          </p:cNvPr>
          <p:cNvCxnSpPr>
            <a:cxnSpLocks/>
          </p:cNvCxnSpPr>
          <p:nvPr/>
        </p:nvCxnSpPr>
        <p:spPr>
          <a:xfrm>
            <a:off x="2331378" y="1768444"/>
            <a:ext cx="0" cy="511577"/>
          </a:xfrm>
          <a:prstGeom prst="straightConnector1">
            <a:avLst/>
          </a:prstGeom>
          <a:ln w="31750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/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u-RU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blipFill>
                <a:blip r:embed="rId8"/>
                <a:stretch>
                  <a:fillRect l="-172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/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blipFill>
                <a:blip r:embed="rId9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c 73">
            <a:extLst>
              <a:ext uri="{FF2B5EF4-FFF2-40B4-BE49-F238E27FC236}">
                <a16:creationId xmlns:a16="http://schemas.microsoft.com/office/drawing/2014/main" id="{D42545B4-CEEA-4EC9-BC95-891E2483AF91}"/>
              </a:ext>
            </a:extLst>
          </p:cNvPr>
          <p:cNvSpPr/>
          <p:nvPr/>
        </p:nvSpPr>
        <p:spPr>
          <a:xfrm rot="5400000">
            <a:off x="866274" y="2008166"/>
            <a:ext cx="4014987" cy="3034566"/>
          </a:xfrm>
          <a:prstGeom prst="arc">
            <a:avLst>
              <a:gd name="adj1" fmla="val 15579640"/>
              <a:gd name="adj2" fmla="val 17224375"/>
            </a:avLst>
          </a:prstGeom>
          <a:ln w="34925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DC97D3C-0BFA-46BC-AA10-1E295FB3E644}"/>
              </a:ext>
            </a:extLst>
          </p:cNvPr>
          <p:cNvCxnSpPr>
            <a:cxnSpLocks/>
          </p:cNvCxnSpPr>
          <p:nvPr/>
        </p:nvCxnSpPr>
        <p:spPr>
          <a:xfrm flipH="1">
            <a:off x="7769858" y="3211073"/>
            <a:ext cx="4324777" cy="190010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E7320D6-E560-4E12-B4D8-7F8A93EAD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80" y="871537"/>
            <a:ext cx="4690078" cy="4570965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9C5CCB0-CB13-4F84-A0DF-5409BC98D1F5}"/>
              </a:ext>
            </a:extLst>
          </p:cNvPr>
          <p:cNvCxnSpPr>
            <a:cxnSpLocks/>
          </p:cNvCxnSpPr>
          <p:nvPr/>
        </p:nvCxnSpPr>
        <p:spPr>
          <a:xfrm>
            <a:off x="8119899" y="3541619"/>
            <a:ext cx="2270234" cy="42944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A903267-C968-4D37-9577-69C631963D19}"/>
              </a:ext>
            </a:extLst>
          </p:cNvPr>
          <p:cNvCxnSpPr>
            <a:cxnSpLocks/>
            <a:stCxn id="82" idx="2"/>
          </p:cNvCxnSpPr>
          <p:nvPr/>
        </p:nvCxnSpPr>
        <p:spPr>
          <a:xfrm flipH="1" flipV="1">
            <a:off x="8505535" y="3334735"/>
            <a:ext cx="745307" cy="105086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17E8E07-EA83-4B03-839A-CA86DF04C017}"/>
              </a:ext>
            </a:extLst>
          </p:cNvPr>
          <p:cNvCxnSpPr>
            <a:cxnSpLocks/>
          </p:cNvCxnSpPr>
          <p:nvPr/>
        </p:nvCxnSpPr>
        <p:spPr>
          <a:xfrm flipH="1" flipV="1">
            <a:off x="8119900" y="3334735"/>
            <a:ext cx="2270233" cy="124547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/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c 81">
            <a:extLst>
              <a:ext uri="{FF2B5EF4-FFF2-40B4-BE49-F238E27FC236}">
                <a16:creationId xmlns:a16="http://schemas.microsoft.com/office/drawing/2014/main" id="{CB6A0770-EB99-4C8A-9A21-8D78E6A55F3E}"/>
              </a:ext>
            </a:extLst>
          </p:cNvPr>
          <p:cNvSpPr/>
          <p:nvPr/>
        </p:nvSpPr>
        <p:spPr>
          <a:xfrm rot="8931537">
            <a:off x="7352621" y="123504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793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E89D11-CE6E-4F50-9526-493EF68791DC}"/>
              </a:ext>
            </a:extLst>
          </p:cNvPr>
          <p:cNvCxnSpPr>
            <a:cxnSpLocks/>
          </p:cNvCxnSpPr>
          <p:nvPr/>
        </p:nvCxnSpPr>
        <p:spPr>
          <a:xfrm flipV="1">
            <a:off x="10319761" y="2667606"/>
            <a:ext cx="797688" cy="12593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C925807-416C-469E-90E8-C138229BC002}"/>
              </a:ext>
            </a:extLst>
          </p:cNvPr>
          <p:cNvCxnSpPr>
            <a:cxnSpLocks/>
          </p:cNvCxnSpPr>
          <p:nvPr/>
        </p:nvCxnSpPr>
        <p:spPr>
          <a:xfrm flipH="1" flipV="1">
            <a:off x="7970200" y="4134871"/>
            <a:ext cx="1312992" cy="281536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B9C7FF-B32F-4F30-8026-6E0C1AF96A7F}"/>
              </a:ext>
            </a:extLst>
          </p:cNvPr>
          <p:cNvCxnSpPr>
            <a:cxnSpLocks/>
          </p:cNvCxnSpPr>
          <p:nvPr/>
        </p:nvCxnSpPr>
        <p:spPr>
          <a:xfrm>
            <a:off x="9808878" y="4261493"/>
            <a:ext cx="1499810" cy="827645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63FA9E1-1757-4CC6-9C38-BDBDAD5E5C6B}"/>
              </a:ext>
            </a:extLst>
          </p:cNvPr>
          <p:cNvCxnSpPr>
            <a:cxnSpLocks/>
          </p:cNvCxnSpPr>
          <p:nvPr/>
        </p:nvCxnSpPr>
        <p:spPr>
          <a:xfrm>
            <a:off x="9808878" y="4275639"/>
            <a:ext cx="0" cy="116686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/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/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𝑑𝑚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4598318-6BF8-4A73-A58C-B6C580BFB00D}"/>
              </a:ext>
            </a:extLst>
          </p:cNvPr>
          <p:cNvCxnSpPr>
            <a:cxnSpLocks/>
          </p:cNvCxnSpPr>
          <p:nvPr/>
        </p:nvCxnSpPr>
        <p:spPr>
          <a:xfrm flipV="1">
            <a:off x="9808878" y="2286350"/>
            <a:ext cx="0" cy="197514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/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blipFill>
                <a:blip r:embed="rId14"/>
                <a:stretch>
                  <a:fillRect r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/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c 91">
            <a:extLst>
              <a:ext uri="{FF2B5EF4-FFF2-40B4-BE49-F238E27FC236}">
                <a16:creationId xmlns:a16="http://schemas.microsoft.com/office/drawing/2014/main" id="{D0A3B173-348D-4517-852F-8A449B834F6C}"/>
              </a:ext>
            </a:extLst>
          </p:cNvPr>
          <p:cNvSpPr/>
          <p:nvPr/>
        </p:nvSpPr>
        <p:spPr>
          <a:xfrm rot="1126336">
            <a:off x="10272506" y="3595635"/>
            <a:ext cx="388842" cy="321414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/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2B83ED2B-250F-446F-AA0F-13B3AA0AD4DE}"/>
              </a:ext>
            </a:extLst>
          </p:cNvPr>
          <p:cNvSpPr/>
          <p:nvPr/>
        </p:nvSpPr>
        <p:spPr>
          <a:xfrm rot="12633177">
            <a:off x="8513613" y="4139405"/>
            <a:ext cx="595357" cy="676642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/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4E66EA93-4411-4BB5-8FDB-4EE39DD2A17E}"/>
              </a:ext>
            </a:extLst>
          </p:cNvPr>
          <p:cNvSpPr/>
          <p:nvPr/>
        </p:nvSpPr>
        <p:spPr>
          <a:xfrm rot="4716584">
            <a:off x="8982226" y="3677479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7F8C01F1-E1FB-41BD-9AA9-8B91D1FC3F27}"/>
              </a:ext>
            </a:extLst>
          </p:cNvPr>
          <p:cNvSpPr/>
          <p:nvPr/>
        </p:nvSpPr>
        <p:spPr>
          <a:xfrm rot="5129969">
            <a:off x="8880350" y="3785566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/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/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86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155F47-7696-4623-8A6B-B966235B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4" y="0"/>
            <a:ext cx="9457240" cy="2408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3BB6E-D9B2-475A-B4FA-93E3DAE01088}"/>
              </a:ext>
            </a:extLst>
          </p:cNvPr>
          <p:cNvSpPr/>
          <p:nvPr/>
        </p:nvSpPr>
        <p:spPr>
          <a:xfrm>
            <a:off x="428171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EDB904-9AA9-43BB-81F8-BC84C4B0FF68}"/>
              </a:ext>
            </a:extLst>
          </p:cNvPr>
          <p:cNvSpPr/>
          <p:nvPr/>
        </p:nvSpPr>
        <p:spPr>
          <a:xfrm>
            <a:off x="489131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CB8482-9FA2-4DF3-A62D-F77871B09577}"/>
              </a:ext>
            </a:extLst>
          </p:cNvPr>
          <p:cNvSpPr/>
          <p:nvPr/>
        </p:nvSpPr>
        <p:spPr>
          <a:xfrm>
            <a:off x="558219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F504E-132A-4A13-9946-79D4000F7841}"/>
              </a:ext>
            </a:extLst>
          </p:cNvPr>
          <p:cNvSpPr/>
          <p:nvPr/>
        </p:nvSpPr>
        <p:spPr>
          <a:xfrm>
            <a:off x="619179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0C54AF-EE0F-429B-BA79-6F2074D23842}"/>
              </a:ext>
            </a:extLst>
          </p:cNvPr>
          <p:cNvSpPr/>
          <p:nvPr/>
        </p:nvSpPr>
        <p:spPr>
          <a:xfrm>
            <a:off x="6852190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953945-7DA3-47E5-A2EF-EC25834B8B65}"/>
              </a:ext>
            </a:extLst>
          </p:cNvPr>
          <p:cNvSpPr/>
          <p:nvPr/>
        </p:nvSpPr>
        <p:spPr>
          <a:xfrm>
            <a:off x="7461789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C5D046-7F98-4CA5-8C54-897018738AA2}"/>
              </a:ext>
            </a:extLst>
          </p:cNvPr>
          <p:cNvSpPr/>
          <p:nvPr/>
        </p:nvSpPr>
        <p:spPr>
          <a:xfrm>
            <a:off x="8122186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992A20-3501-41DF-8EBC-FBC148A6D967}"/>
              </a:ext>
            </a:extLst>
          </p:cNvPr>
          <p:cNvSpPr/>
          <p:nvPr/>
        </p:nvSpPr>
        <p:spPr>
          <a:xfrm>
            <a:off x="1777285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F4E7A-659D-4C98-88F8-73BBE14323C8}"/>
              </a:ext>
            </a:extLst>
          </p:cNvPr>
          <p:cNvSpPr/>
          <p:nvPr/>
        </p:nvSpPr>
        <p:spPr>
          <a:xfrm>
            <a:off x="2386884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CC40-B537-416E-9311-BFF2A6711651}"/>
              </a:ext>
            </a:extLst>
          </p:cNvPr>
          <p:cNvSpPr/>
          <p:nvPr/>
        </p:nvSpPr>
        <p:spPr>
          <a:xfrm>
            <a:off x="301171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3F4E13-84A0-41B6-B3FB-91F94BBEFDCC}"/>
              </a:ext>
            </a:extLst>
          </p:cNvPr>
          <p:cNvSpPr/>
          <p:nvPr/>
        </p:nvSpPr>
        <p:spPr>
          <a:xfrm>
            <a:off x="362131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52D8AE-3988-4070-B659-4EA21A2C332D}"/>
              </a:ext>
            </a:extLst>
          </p:cNvPr>
          <p:cNvSpPr/>
          <p:nvPr/>
        </p:nvSpPr>
        <p:spPr>
          <a:xfrm>
            <a:off x="53268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63A03-2C94-4CE9-95D2-60C12A95AEBB}"/>
              </a:ext>
            </a:extLst>
          </p:cNvPr>
          <p:cNvSpPr/>
          <p:nvPr/>
        </p:nvSpPr>
        <p:spPr>
          <a:xfrm>
            <a:off x="114228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FF45DB-3617-43AC-B7D0-BCB6692ED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7" y="2408129"/>
            <a:ext cx="9517885" cy="24382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5BAF1C8-9600-41B1-A0AE-45D870EB2E6B}"/>
              </a:ext>
            </a:extLst>
          </p:cNvPr>
          <p:cNvSpPr/>
          <p:nvPr/>
        </p:nvSpPr>
        <p:spPr>
          <a:xfrm>
            <a:off x="5204252" y="4216541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B4E32-9AE8-4242-BCEE-7A75B1CA90F3}"/>
              </a:ext>
            </a:extLst>
          </p:cNvPr>
          <p:cNvSpPr/>
          <p:nvPr/>
        </p:nvSpPr>
        <p:spPr>
          <a:xfrm>
            <a:off x="6504732" y="4216540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6C2823-C029-48F6-9363-AB986B1453F5}"/>
              </a:ext>
            </a:extLst>
          </p:cNvPr>
          <p:cNvSpPr/>
          <p:nvPr/>
        </p:nvSpPr>
        <p:spPr>
          <a:xfrm>
            <a:off x="7723930" y="4216538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632AA9-44E3-474A-9B9A-6F63749776D0}"/>
              </a:ext>
            </a:extLst>
          </p:cNvPr>
          <p:cNvSpPr/>
          <p:nvPr/>
        </p:nvSpPr>
        <p:spPr>
          <a:xfrm>
            <a:off x="2699823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3373B1-C988-489C-AB79-D942A4A53DC4}"/>
              </a:ext>
            </a:extLst>
          </p:cNvPr>
          <p:cNvSpPr/>
          <p:nvPr/>
        </p:nvSpPr>
        <p:spPr>
          <a:xfrm>
            <a:off x="393425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CD2D8D-A3FC-4D9C-A456-A655E7D4ED75}"/>
              </a:ext>
            </a:extLst>
          </p:cNvPr>
          <p:cNvSpPr/>
          <p:nvPr/>
        </p:nvSpPr>
        <p:spPr>
          <a:xfrm>
            <a:off x="145522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E23660-CAC3-4CD6-87A1-931F69FCDB40}"/>
              </a:ext>
            </a:extLst>
          </p:cNvPr>
          <p:cNvSpPr/>
          <p:nvPr/>
        </p:nvSpPr>
        <p:spPr>
          <a:xfrm>
            <a:off x="4569254" y="3982754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40B92B-DB4B-482C-AF33-4E0B4D68A231}"/>
              </a:ext>
            </a:extLst>
          </p:cNvPr>
          <p:cNvSpPr/>
          <p:nvPr/>
        </p:nvSpPr>
        <p:spPr>
          <a:xfrm>
            <a:off x="5869734" y="3982753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F6B975-2023-4F36-9273-377A9E57A252}"/>
              </a:ext>
            </a:extLst>
          </p:cNvPr>
          <p:cNvSpPr/>
          <p:nvPr/>
        </p:nvSpPr>
        <p:spPr>
          <a:xfrm>
            <a:off x="7088932" y="3982751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6F5AD5-1BD2-4D30-B872-DD8D32D19F61}"/>
              </a:ext>
            </a:extLst>
          </p:cNvPr>
          <p:cNvSpPr/>
          <p:nvPr/>
        </p:nvSpPr>
        <p:spPr>
          <a:xfrm>
            <a:off x="2064825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CD358B-0C9D-46FD-8CA2-97B98B01082B}"/>
              </a:ext>
            </a:extLst>
          </p:cNvPr>
          <p:cNvSpPr/>
          <p:nvPr/>
        </p:nvSpPr>
        <p:spPr>
          <a:xfrm>
            <a:off x="329925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DC5AEE-E34F-49EA-869D-5CE51913A902}"/>
              </a:ext>
            </a:extLst>
          </p:cNvPr>
          <p:cNvSpPr/>
          <p:nvPr/>
        </p:nvSpPr>
        <p:spPr>
          <a:xfrm>
            <a:off x="82022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FFB380-4C55-467D-8BC2-5316F5F76FD4}"/>
              </a:ext>
            </a:extLst>
          </p:cNvPr>
          <p:cNvSpPr/>
          <p:nvPr/>
        </p:nvSpPr>
        <p:spPr>
          <a:xfrm>
            <a:off x="8389412" y="394200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42EEDF-183B-4F70-B3D1-E2E1B587DF53}"/>
              </a:ext>
            </a:extLst>
          </p:cNvPr>
          <p:cNvSpPr/>
          <p:nvPr/>
        </p:nvSpPr>
        <p:spPr>
          <a:xfrm>
            <a:off x="4594653" y="3312187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A030FD-61CB-4E6C-8423-153F9542521E}"/>
              </a:ext>
            </a:extLst>
          </p:cNvPr>
          <p:cNvSpPr/>
          <p:nvPr/>
        </p:nvSpPr>
        <p:spPr>
          <a:xfrm>
            <a:off x="5895133" y="3312186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A73184-6B77-4CF5-A4D9-A1E74AD73D65}"/>
              </a:ext>
            </a:extLst>
          </p:cNvPr>
          <p:cNvSpPr/>
          <p:nvPr/>
        </p:nvSpPr>
        <p:spPr>
          <a:xfrm>
            <a:off x="7114331" y="331218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D2C48E-D2CE-4553-9D39-4A30E440F51D}"/>
              </a:ext>
            </a:extLst>
          </p:cNvPr>
          <p:cNvSpPr/>
          <p:nvPr/>
        </p:nvSpPr>
        <p:spPr>
          <a:xfrm>
            <a:off x="2090224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EC43B5-FE10-43E7-9A6D-B88598A1348F}"/>
              </a:ext>
            </a:extLst>
          </p:cNvPr>
          <p:cNvSpPr/>
          <p:nvPr/>
        </p:nvSpPr>
        <p:spPr>
          <a:xfrm>
            <a:off x="332465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B3D84-3069-415B-A799-123B60A12C65}"/>
              </a:ext>
            </a:extLst>
          </p:cNvPr>
          <p:cNvSpPr/>
          <p:nvPr/>
        </p:nvSpPr>
        <p:spPr>
          <a:xfrm>
            <a:off x="84562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C3EC5-10F7-48EC-B4E9-873C7B6DC042}"/>
              </a:ext>
            </a:extLst>
          </p:cNvPr>
          <p:cNvSpPr/>
          <p:nvPr/>
        </p:nvSpPr>
        <p:spPr>
          <a:xfrm>
            <a:off x="8384327" y="327143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60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9B398D3-F4F0-48D5-BD85-04A9A2C9164A}"/>
              </a:ext>
            </a:extLst>
          </p:cNvPr>
          <p:cNvSpPr/>
          <p:nvPr/>
        </p:nvSpPr>
        <p:spPr>
          <a:xfrm>
            <a:off x="0" y="3429000"/>
            <a:ext cx="5959366" cy="2853558"/>
          </a:xfrm>
          <a:prstGeom prst="triangle">
            <a:avLst>
              <a:gd name="adj" fmla="val 71505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D50BE3-208B-4437-95B5-FC6617030138}"/>
              </a:ext>
            </a:extLst>
          </p:cNvPr>
          <p:cNvSpPr/>
          <p:nvPr/>
        </p:nvSpPr>
        <p:spPr>
          <a:xfrm flipH="1">
            <a:off x="2818611" y="405502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8763F7-9C30-45D8-B2BA-E2A4143A6A20}"/>
              </a:ext>
            </a:extLst>
          </p:cNvPr>
          <p:cNvSpPr/>
          <p:nvPr/>
        </p:nvSpPr>
        <p:spPr>
          <a:xfrm flipH="1">
            <a:off x="4973230" y="4771670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011626-2729-4EF9-ADC3-31FE1BED58B7}"/>
              </a:ext>
            </a:extLst>
          </p:cNvPr>
          <p:cNvCxnSpPr>
            <a:cxnSpLocks/>
          </p:cNvCxnSpPr>
          <p:nvPr/>
        </p:nvCxnSpPr>
        <p:spPr>
          <a:xfrm>
            <a:off x="3140754" y="4267556"/>
            <a:ext cx="1848384" cy="712968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E31B543C-1262-4380-B7B2-A9A3E50E0418}"/>
              </a:ext>
            </a:extLst>
          </p:cNvPr>
          <p:cNvSpPr/>
          <p:nvPr/>
        </p:nvSpPr>
        <p:spPr>
          <a:xfrm rot="2056471">
            <a:off x="3008460" y="4032659"/>
            <a:ext cx="344917" cy="347992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/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blipFill>
                <a:blip r:embed="rId2"/>
                <a:stretch>
                  <a:fillRect l="-51282" r="-461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A1B5E0CD-71F5-4F41-A120-F98D1133E9FA}"/>
              </a:ext>
            </a:extLst>
          </p:cNvPr>
          <p:cNvSpPr/>
          <p:nvPr/>
        </p:nvSpPr>
        <p:spPr>
          <a:xfrm rot="1671062">
            <a:off x="2971029" y="3996070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3AF7AC-697E-4D5B-BC58-9B0FA2C40E67}"/>
              </a:ext>
            </a:extLst>
          </p:cNvPr>
          <p:cNvCxnSpPr>
            <a:cxnSpLocks/>
          </p:cNvCxnSpPr>
          <p:nvPr/>
        </p:nvCxnSpPr>
        <p:spPr>
          <a:xfrm>
            <a:off x="3133096" y="4263414"/>
            <a:ext cx="671125" cy="258106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/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7FF299-B2F1-468A-B62A-B2D4770BD7CC}"/>
              </a:ext>
            </a:extLst>
          </p:cNvPr>
          <p:cNvCxnSpPr>
            <a:cxnSpLocks/>
          </p:cNvCxnSpPr>
          <p:nvPr/>
        </p:nvCxnSpPr>
        <p:spPr>
          <a:xfrm flipH="1" flipV="1">
            <a:off x="4450082" y="4771670"/>
            <a:ext cx="528897" cy="208855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/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/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blipFill>
                <a:blip r:embed="rId5"/>
                <a:stretch>
                  <a:fillRect l="-5556" t="-36066" r="-69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CF1CAA-32DC-4606-90FC-D161A03F7042}"/>
              </a:ext>
            </a:extLst>
          </p:cNvPr>
          <p:cNvCxnSpPr>
            <a:cxnSpLocks/>
          </p:cNvCxnSpPr>
          <p:nvPr/>
        </p:nvCxnSpPr>
        <p:spPr>
          <a:xfrm>
            <a:off x="2970900" y="4374629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/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blipFill>
                <a:blip r:embed="rId6"/>
                <a:stretch>
                  <a:fillRect l="-6422" t="-36066" r="-678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438CA64-6D31-4E77-B2FC-650969E2D63B}"/>
              </a:ext>
            </a:extLst>
          </p:cNvPr>
          <p:cNvCxnSpPr>
            <a:cxnSpLocks/>
          </p:cNvCxnSpPr>
          <p:nvPr/>
        </p:nvCxnSpPr>
        <p:spPr>
          <a:xfrm>
            <a:off x="5173485" y="5255805"/>
            <a:ext cx="0" cy="66694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AA7C56-6161-480E-9509-2402BD571EC0}"/>
              </a:ext>
            </a:extLst>
          </p:cNvPr>
          <p:cNvCxnSpPr>
            <a:cxnSpLocks/>
          </p:cNvCxnSpPr>
          <p:nvPr/>
        </p:nvCxnSpPr>
        <p:spPr>
          <a:xfrm flipH="1" flipV="1">
            <a:off x="2423135" y="3461431"/>
            <a:ext cx="481985" cy="644572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/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/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5A2CAD9-8534-4DD6-922F-03215583E15E}"/>
              </a:ext>
            </a:extLst>
          </p:cNvPr>
          <p:cNvCxnSpPr>
            <a:cxnSpLocks/>
          </p:cNvCxnSpPr>
          <p:nvPr/>
        </p:nvCxnSpPr>
        <p:spPr>
          <a:xfrm flipV="1">
            <a:off x="5419755" y="4521520"/>
            <a:ext cx="932058" cy="380778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/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c 71">
            <a:extLst>
              <a:ext uri="{FF2B5EF4-FFF2-40B4-BE49-F238E27FC236}">
                <a16:creationId xmlns:a16="http://schemas.microsoft.com/office/drawing/2014/main" id="{60CDFE27-4A74-4BED-9264-D4E8CE5BA414}"/>
              </a:ext>
            </a:extLst>
          </p:cNvPr>
          <p:cNvSpPr/>
          <p:nvPr/>
        </p:nvSpPr>
        <p:spPr>
          <a:xfrm rot="1671062">
            <a:off x="81816" y="5923516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15DCAC-84B9-4350-A945-0C3754D798BD}"/>
              </a:ext>
            </a:extLst>
          </p:cNvPr>
          <p:cNvSpPr/>
          <p:nvPr/>
        </p:nvSpPr>
        <p:spPr>
          <a:xfrm rot="19668548">
            <a:off x="4112338" y="3472217"/>
            <a:ext cx="228485" cy="2295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4E0FDB-5963-49C7-A2D8-BA042517F92E}"/>
              </a:ext>
            </a:extLst>
          </p:cNvPr>
          <p:cNvSpPr/>
          <p:nvPr/>
        </p:nvSpPr>
        <p:spPr>
          <a:xfrm flipH="1">
            <a:off x="9192693" y="1793947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70000"/>
                </a:schemeClr>
              </a:gs>
              <a:gs pos="23000">
                <a:schemeClr val="accent1">
                  <a:lumMod val="89000"/>
                  <a:alpha val="70000"/>
                </a:schemeClr>
              </a:gs>
              <a:gs pos="69000">
                <a:schemeClr val="accent1">
                  <a:lumMod val="75000"/>
                  <a:alpha val="70000"/>
                </a:schemeClr>
              </a:gs>
              <a:gs pos="97000">
                <a:schemeClr val="accent1">
                  <a:lumMod val="70000"/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E505C6-FD48-423A-92F7-86716E4CED91}"/>
              </a:ext>
            </a:extLst>
          </p:cNvPr>
          <p:cNvSpPr/>
          <p:nvPr/>
        </p:nvSpPr>
        <p:spPr>
          <a:xfrm flipH="1">
            <a:off x="8164783" y="100375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BF7EA-CE53-4949-978A-57226CCA7D73}"/>
              </a:ext>
            </a:extLst>
          </p:cNvPr>
          <p:cNvSpPr/>
          <p:nvPr/>
        </p:nvSpPr>
        <p:spPr>
          <a:xfrm flipH="1">
            <a:off x="10381414" y="2811534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9CFEB5-77E7-408C-A5CB-87C15BC8D3FB}"/>
              </a:ext>
            </a:extLst>
          </p:cNvPr>
          <p:cNvCxnSpPr>
            <a:cxnSpLocks/>
          </p:cNvCxnSpPr>
          <p:nvPr/>
        </p:nvCxnSpPr>
        <p:spPr>
          <a:xfrm>
            <a:off x="9655681" y="2277473"/>
            <a:ext cx="646330" cy="53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6DEDF5-6285-43EA-B6A4-4BEC3E3A5DEB}"/>
              </a:ext>
            </a:extLst>
          </p:cNvPr>
          <p:cNvCxnSpPr>
            <a:cxnSpLocks/>
          </p:cNvCxnSpPr>
          <p:nvPr/>
        </p:nvCxnSpPr>
        <p:spPr>
          <a:xfrm flipH="1" flipV="1">
            <a:off x="8533276" y="1340189"/>
            <a:ext cx="553629" cy="45375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/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118130-9E0F-46DA-832D-6DF1CCC405C8}"/>
              </a:ext>
            </a:extLst>
          </p:cNvPr>
          <p:cNvCxnSpPr>
            <a:cxnSpLocks/>
          </p:cNvCxnSpPr>
          <p:nvPr/>
        </p:nvCxnSpPr>
        <p:spPr>
          <a:xfrm>
            <a:off x="10766795" y="3147967"/>
            <a:ext cx="727754" cy="527149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/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A72C05-E8D2-4336-8540-146E28A91DCD}"/>
              </a:ext>
            </a:extLst>
          </p:cNvPr>
          <p:cNvCxnSpPr>
            <a:cxnSpLocks/>
          </p:cNvCxnSpPr>
          <p:nvPr/>
        </p:nvCxnSpPr>
        <p:spPr>
          <a:xfrm flipH="1" flipV="1">
            <a:off x="7252005" y="249010"/>
            <a:ext cx="834965" cy="754746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/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/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/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45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/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581CC17E-FF30-4245-BF89-8806B7F128C4}"/>
              </a:ext>
            </a:extLst>
          </p:cNvPr>
          <p:cNvSpPr/>
          <p:nvPr/>
        </p:nvSpPr>
        <p:spPr>
          <a:xfrm rot="1671062">
            <a:off x="2640537" y="4363848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B2D69A-E7DE-4BBB-B1D7-8C570670B81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643322" y="2984042"/>
            <a:ext cx="2359095" cy="16780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9661A4-5F2B-445E-9604-A545EDD66DEE}"/>
              </a:ext>
            </a:extLst>
          </p:cNvPr>
          <p:cNvCxnSpPr>
            <a:cxnSpLocks/>
            <a:endCxn id="20" idx="1"/>
          </p:cNvCxnSpPr>
          <p:nvPr/>
        </p:nvCxnSpPr>
        <p:spPr>
          <a:xfrm flipH="1" flipV="1">
            <a:off x="5002417" y="2984042"/>
            <a:ext cx="1362735" cy="1720545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7B2B89-0378-45E7-82F1-3E2EE6A52A7D}"/>
              </a:ext>
            </a:extLst>
          </p:cNvPr>
          <p:cNvCxnSpPr>
            <a:cxnSpLocks/>
          </p:cNvCxnSpPr>
          <p:nvPr/>
        </p:nvCxnSpPr>
        <p:spPr>
          <a:xfrm flipH="1">
            <a:off x="2643322" y="4683314"/>
            <a:ext cx="3721830" cy="2127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/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/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/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672597F0-B56F-48B1-B5F9-6945C7556C6D}"/>
              </a:ext>
            </a:extLst>
          </p:cNvPr>
          <p:cNvSpPr/>
          <p:nvPr/>
        </p:nvSpPr>
        <p:spPr>
          <a:xfrm>
            <a:off x="4394555" y="2376180"/>
            <a:ext cx="4150743" cy="415074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18375-656F-4BAE-8B82-F7D45186D752}"/>
              </a:ext>
            </a:extLst>
          </p:cNvPr>
          <p:cNvSpPr/>
          <p:nvPr/>
        </p:nvSpPr>
        <p:spPr>
          <a:xfrm rot="19235813">
            <a:off x="4814642" y="3044791"/>
            <a:ext cx="287411" cy="2681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1A05A0E-5022-4885-B1A9-1FE54B491FB3}"/>
              </a:ext>
            </a:extLst>
          </p:cNvPr>
          <p:cNvSpPr/>
          <p:nvPr/>
        </p:nvSpPr>
        <p:spPr>
          <a:xfrm>
            <a:off x="4394555" y="2415539"/>
            <a:ext cx="2585363" cy="274031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963CBF-B669-4D9A-A655-E264E48CA058}"/>
              </a:ext>
            </a:extLst>
          </p:cNvPr>
          <p:cNvCxnSpPr>
            <a:cxnSpLocks/>
          </p:cNvCxnSpPr>
          <p:nvPr/>
        </p:nvCxnSpPr>
        <p:spPr>
          <a:xfrm flipV="1">
            <a:off x="4402174" y="1212418"/>
            <a:ext cx="0" cy="1335698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/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3488CB-F4CB-4C3B-9708-E36C5B64B543}"/>
              </a:ext>
            </a:extLst>
          </p:cNvPr>
          <p:cNvCxnSpPr>
            <a:cxnSpLocks/>
          </p:cNvCxnSpPr>
          <p:nvPr/>
        </p:nvCxnSpPr>
        <p:spPr>
          <a:xfrm>
            <a:off x="5680255" y="2577981"/>
            <a:ext cx="0" cy="190130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/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38FEF8-743B-4DDD-98D5-AA0A8388901A}"/>
              </a:ext>
            </a:extLst>
          </p:cNvPr>
          <p:cNvCxnSpPr>
            <a:cxnSpLocks/>
          </p:cNvCxnSpPr>
          <p:nvPr/>
        </p:nvCxnSpPr>
        <p:spPr>
          <a:xfrm flipV="1">
            <a:off x="5965129" y="1541375"/>
            <a:ext cx="0" cy="103660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/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9D887A-2459-4617-BAB0-CCC2258C07FC}"/>
              </a:ext>
            </a:extLst>
          </p:cNvPr>
          <p:cNvCxnSpPr>
            <a:cxnSpLocks/>
          </p:cNvCxnSpPr>
          <p:nvPr/>
        </p:nvCxnSpPr>
        <p:spPr>
          <a:xfrm>
            <a:off x="4394555" y="2543532"/>
            <a:ext cx="75656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/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1299F-FB89-4DE7-AF4E-A59959BBE555}"/>
              </a:ext>
            </a:extLst>
          </p:cNvPr>
          <p:cNvCxnSpPr>
            <a:cxnSpLocks/>
          </p:cNvCxnSpPr>
          <p:nvPr/>
        </p:nvCxnSpPr>
        <p:spPr>
          <a:xfrm>
            <a:off x="7509055" y="2125970"/>
            <a:ext cx="0" cy="154925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/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C95878FC-4EF4-45D2-8C19-13891D354DF9}"/>
              </a:ext>
            </a:extLst>
          </p:cNvPr>
          <p:cNvSpPr/>
          <p:nvPr/>
        </p:nvSpPr>
        <p:spPr>
          <a:xfrm rot="5216458">
            <a:off x="6262091" y="1961303"/>
            <a:ext cx="208352" cy="1233176"/>
          </a:xfrm>
          <a:prstGeom prst="arc">
            <a:avLst>
              <a:gd name="adj1" fmla="val 15487940"/>
              <a:gd name="adj2" fmla="val 18392274"/>
            </a:avLst>
          </a:prstGeom>
          <a:ln w="50800">
            <a:solidFill>
              <a:srgbClr val="00B050"/>
            </a:solidFill>
            <a:head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/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8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6E53B0-CA2F-4B0B-A6C8-6AA28663A68E}"/>
              </a:ext>
            </a:extLst>
          </p:cNvPr>
          <p:cNvCxnSpPr>
            <a:cxnSpLocks/>
          </p:cNvCxnSpPr>
          <p:nvPr/>
        </p:nvCxnSpPr>
        <p:spPr>
          <a:xfrm flipV="1">
            <a:off x="6448097" y="1560786"/>
            <a:ext cx="0" cy="43197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5B2438-C777-44A8-B659-95DA206A05CE}"/>
              </a:ext>
            </a:extLst>
          </p:cNvPr>
          <p:cNvCxnSpPr>
            <a:cxnSpLocks/>
          </p:cNvCxnSpPr>
          <p:nvPr/>
        </p:nvCxnSpPr>
        <p:spPr>
          <a:xfrm flipH="1">
            <a:off x="3672796" y="3720662"/>
            <a:ext cx="622737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D2385EC-245E-4422-AF0A-48127F73919D}"/>
              </a:ext>
            </a:extLst>
          </p:cNvPr>
          <p:cNvSpPr/>
          <p:nvPr/>
        </p:nvSpPr>
        <p:spPr>
          <a:xfrm flipH="1">
            <a:off x="4052125" y="3100613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8A8009-EF6F-4CA8-888C-27B5E71760A0}"/>
              </a:ext>
            </a:extLst>
          </p:cNvPr>
          <p:cNvSpPr/>
          <p:nvPr/>
        </p:nvSpPr>
        <p:spPr>
          <a:xfrm flipH="1">
            <a:off x="8481851" y="3962425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A2B86BD-5E07-4FD5-8464-6EA3E1FA1986}"/>
              </a:ext>
            </a:extLst>
          </p:cNvPr>
          <p:cNvSpPr/>
          <p:nvPr/>
        </p:nvSpPr>
        <p:spPr>
          <a:xfrm>
            <a:off x="4456177" y="164432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D9B6AC-3F02-4666-A92A-D03E94A6468B}"/>
              </a:ext>
            </a:extLst>
          </p:cNvPr>
          <p:cNvSpPr/>
          <p:nvPr/>
        </p:nvSpPr>
        <p:spPr>
          <a:xfrm rot="10552560">
            <a:off x="6903187" y="419138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44B8F6-6562-4EA4-8AEB-47EF2635A785}"/>
              </a:ext>
            </a:extLst>
          </p:cNvPr>
          <p:cNvCxnSpPr>
            <a:cxnSpLocks/>
          </p:cNvCxnSpPr>
          <p:nvPr/>
        </p:nvCxnSpPr>
        <p:spPr>
          <a:xfrm flipH="1" flipV="1">
            <a:off x="4626513" y="1743241"/>
            <a:ext cx="3698836" cy="4028293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/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/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782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03A2F2A-4E43-42C5-A08D-70BC3374E411}"/>
              </a:ext>
            </a:extLst>
          </p:cNvPr>
          <p:cNvCxnSpPr>
            <a:cxnSpLocks/>
          </p:cNvCxnSpPr>
          <p:nvPr/>
        </p:nvCxnSpPr>
        <p:spPr>
          <a:xfrm flipV="1">
            <a:off x="396642" y="1123981"/>
            <a:ext cx="0" cy="290429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01071A-4F10-4794-ABF9-90FCD4DB03C1}"/>
              </a:ext>
            </a:extLst>
          </p:cNvPr>
          <p:cNvCxnSpPr>
            <a:cxnSpLocks/>
          </p:cNvCxnSpPr>
          <p:nvPr/>
        </p:nvCxnSpPr>
        <p:spPr>
          <a:xfrm flipH="1">
            <a:off x="346390" y="1119735"/>
            <a:ext cx="3225977" cy="0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7A0557-F6E6-480C-9107-A484A909F444}"/>
              </a:ext>
            </a:extLst>
          </p:cNvPr>
          <p:cNvCxnSpPr>
            <a:cxnSpLocks/>
          </p:cNvCxnSpPr>
          <p:nvPr/>
        </p:nvCxnSpPr>
        <p:spPr>
          <a:xfrm flipH="1" flipV="1">
            <a:off x="346390" y="1081679"/>
            <a:ext cx="3017711" cy="277007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8B9DE56-F48A-48B7-972A-2EA08156B084}"/>
              </a:ext>
            </a:extLst>
          </p:cNvPr>
          <p:cNvSpPr/>
          <p:nvPr/>
        </p:nvSpPr>
        <p:spPr>
          <a:xfrm flipH="1">
            <a:off x="262747" y="2436291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CDFE0F-C030-45B0-BC31-D445BAC43964}"/>
              </a:ext>
            </a:extLst>
          </p:cNvPr>
          <p:cNvSpPr/>
          <p:nvPr/>
        </p:nvSpPr>
        <p:spPr>
          <a:xfrm flipH="1">
            <a:off x="1825483" y="97990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8E699C-DDEA-4410-866E-666E8A6D313B}"/>
              </a:ext>
            </a:extLst>
          </p:cNvPr>
          <p:cNvSpPr/>
          <p:nvPr/>
        </p:nvSpPr>
        <p:spPr>
          <a:xfrm flipH="1">
            <a:off x="1830231" y="243629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/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/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/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/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AE359B-2EAA-4400-9E46-3DF7B5BC3D18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H="1" flipV="1">
            <a:off x="1959378" y="1259569"/>
            <a:ext cx="4748" cy="11767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DFCE2-4E24-490D-A80F-4DA219C518C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530537" y="2576125"/>
            <a:ext cx="1299694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/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7ACB614-521A-43B3-BE55-6B639E7F6666}"/>
              </a:ext>
            </a:extLst>
          </p:cNvPr>
          <p:cNvSpPr/>
          <p:nvPr/>
        </p:nvSpPr>
        <p:spPr>
          <a:xfrm>
            <a:off x="8041257" y="2715959"/>
            <a:ext cx="4150743" cy="4150743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48F56F-A3C5-4232-A6D8-6E05B6C85C12}"/>
              </a:ext>
            </a:extLst>
          </p:cNvPr>
          <p:cNvSpPr/>
          <p:nvPr/>
        </p:nvSpPr>
        <p:spPr>
          <a:xfrm>
            <a:off x="10254605" y="3404491"/>
            <a:ext cx="1427479" cy="1427479"/>
          </a:xfrm>
          <a:prstGeom prst="ellipse">
            <a:avLst/>
          </a:prstGeom>
          <a:solidFill>
            <a:schemeClr val="bg1">
              <a:lumMod val="95000"/>
              <a:alpha val="64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D19132-A7FF-4A93-A627-EC79FA5E9FAE}"/>
              </a:ext>
            </a:extLst>
          </p:cNvPr>
          <p:cNvCxnSpPr>
            <a:cxnSpLocks/>
            <a:stCxn id="33" idx="1"/>
            <a:endCxn id="24" idx="1"/>
          </p:cNvCxnSpPr>
          <p:nvPr/>
        </p:nvCxnSpPr>
        <p:spPr>
          <a:xfrm flipV="1">
            <a:off x="10207041" y="4175207"/>
            <a:ext cx="706747" cy="557887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DDB4E1-BBE0-44F3-B7AF-9650DE0C4C3E}"/>
              </a:ext>
            </a:extLst>
          </p:cNvPr>
          <p:cNvCxnSpPr>
            <a:cxnSpLocks/>
            <a:stCxn id="18" idx="4"/>
            <a:endCxn id="33" idx="4"/>
          </p:cNvCxnSpPr>
          <p:nvPr/>
        </p:nvCxnSpPr>
        <p:spPr>
          <a:xfrm flipH="1" flipV="1">
            <a:off x="10112363" y="4971806"/>
            <a:ext cx="4266" cy="189489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792AC-5CB9-4E5B-91FF-E50BE97E21BB}"/>
              </a:ext>
            </a:extLst>
          </p:cNvPr>
          <p:cNvCxnSpPr>
            <a:cxnSpLocks/>
            <a:stCxn id="24" idx="3"/>
          </p:cNvCxnSpPr>
          <p:nvPr/>
        </p:nvCxnSpPr>
        <p:spPr>
          <a:xfrm flipH="1" flipV="1">
            <a:off x="10540354" y="3553989"/>
            <a:ext cx="373434" cy="507266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535B4F6-5CA3-4521-8B1D-C7AE77952E39}"/>
              </a:ext>
            </a:extLst>
          </p:cNvPr>
          <p:cNvSpPr/>
          <p:nvPr/>
        </p:nvSpPr>
        <p:spPr>
          <a:xfrm flipV="1">
            <a:off x="10891190" y="4037655"/>
            <a:ext cx="154307" cy="16115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/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/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blipFill>
                <a:blip r:embed="rId8"/>
                <a:stretch>
                  <a:fillRect l="-28571" r="-261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/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blipFill>
                <a:blip r:embed="rId9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/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/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1F270B-4A82-4003-AF3F-CA502D24AD3D}"/>
              </a:ext>
            </a:extLst>
          </p:cNvPr>
          <p:cNvCxnSpPr>
            <a:cxnSpLocks/>
          </p:cNvCxnSpPr>
          <p:nvPr/>
        </p:nvCxnSpPr>
        <p:spPr>
          <a:xfrm flipH="1">
            <a:off x="8502007" y="4700054"/>
            <a:ext cx="1752598" cy="1447631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B3EF65-6996-4123-858E-0BF2078E102A}"/>
              </a:ext>
            </a:extLst>
          </p:cNvPr>
          <p:cNvSpPr/>
          <p:nvPr/>
        </p:nvSpPr>
        <p:spPr>
          <a:xfrm flipV="1">
            <a:off x="9152878" y="5450325"/>
            <a:ext cx="154307" cy="161152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C9CFCD-1A36-4DB1-A6D0-F5874F88FA07}"/>
              </a:ext>
            </a:extLst>
          </p:cNvPr>
          <p:cNvSpPr/>
          <p:nvPr/>
        </p:nvSpPr>
        <p:spPr>
          <a:xfrm flipH="1">
            <a:off x="9978468" y="469213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/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58B174-1703-4485-81A1-30B098DC7652}"/>
              </a:ext>
            </a:extLst>
          </p:cNvPr>
          <p:cNvCxnSpPr>
            <a:cxnSpLocks/>
          </p:cNvCxnSpPr>
          <p:nvPr/>
        </p:nvCxnSpPr>
        <p:spPr>
          <a:xfrm flipV="1">
            <a:off x="9201369" y="-1769127"/>
            <a:ext cx="1512757" cy="2764802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8F7B28-FFFF-4632-90FE-E5178AD60108}"/>
              </a:ext>
            </a:extLst>
          </p:cNvPr>
          <p:cNvCxnSpPr>
            <a:cxnSpLocks/>
          </p:cNvCxnSpPr>
          <p:nvPr/>
        </p:nvCxnSpPr>
        <p:spPr>
          <a:xfrm flipH="1" flipV="1">
            <a:off x="10674236" y="-1769127"/>
            <a:ext cx="1621178" cy="2764804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633970-0F65-46A3-B45D-38E182C81557}"/>
              </a:ext>
            </a:extLst>
          </p:cNvPr>
          <p:cNvCxnSpPr>
            <a:cxnSpLocks/>
          </p:cNvCxnSpPr>
          <p:nvPr/>
        </p:nvCxnSpPr>
        <p:spPr>
          <a:xfrm flipH="1">
            <a:off x="9201369" y="961385"/>
            <a:ext cx="3094044" cy="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E65AED2-9B91-4F7D-8014-A53EA0F9C6C5}"/>
              </a:ext>
            </a:extLst>
          </p:cNvPr>
          <p:cNvSpPr/>
          <p:nvPr/>
        </p:nvSpPr>
        <p:spPr>
          <a:xfrm flipH="1">
            <a:off x="9755275" y="-49126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ED951BF-0A36-4BFA-A459-9D097FD9491F}"/>
              </a:ext>
            </a:extLst>
          </p:cNvPr>
          <p:cNvSpPr/>
          <p:nvPr/>
        </p:nvSpPr>
        <p:spPr>
          <a:xfrm flipH="1">
            <a:off x="11302298" y="-491268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D2498-874A-4169-86AD-063A49684A5D}"/>
              </a:ext>
            </a:extLst>
          </p:cNvPr>
          <p:cNvSpPr/>
          <p:nvPr/>
        </p:nvSpPr>
        <p:spPr>
          <a:xfrm flipH="1">
            <a:off x="10540341" y="85584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/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/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/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/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/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/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4025E8-473E-4401-BCC3-92DDD8B42C05}"/>
              </a:ext>
            </a:extLst>
          </p:cNvPr>
          <p:cNvCxnSpPr>
            <a:cxnSpLocks/>
          </p:cNvCxnSpPr>
          <p:nvPr/>
        </p:nvCxnSpPr>
        <p:spPr>
          <a:xfrm flipH="1">
            <a:off x="10674236" y="-1630881"/>
            <a:ext cx="39890" cy="250756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04F169-CE52-400A-B58D-3D0740EA3D5F}"/>
              </a:ext>
            </a:extLst>
          </p:cNvPr>
          <p:cNvCxnSpPr>
            <a:cxnSpLocks/>
            <a:endCxn id="39" idx="6"/>
          </p:cNvCxnSpPr>
          <p:nvPr/>
        </p:nvCxnSpPr>
        <p:spPr>
          <a:xfrm flipV="1">
            <a:off x="9309474" y="-351433"/>
            <a:ext cx="1992824" cy="129501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23081D5-27A3-41BE-BC00-63F565501AC9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23065" y="-351432"/>
            <a:ext cx="2257933" cy="131281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E5AF903-CD70-4FD3-86BD-27F8F2069763}"/>
              </a:ext>
            </a:extLst>
          </p:cNvPr>
          <p:cNvSpPr/>
          <p:nvPr/>
        </p:nvSpPr>
        <p:spPr>
          <a:xfrm flipH="1">
            <a:off x="10604809" y="-48659"/>
            <a:ext cx="166414" cy="1737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/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blipFill>
                <a:blip r:embed="rId1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EE487265-E848-4442-80B3-3F3F42CDB5C2}"/>
              </a:ext>
            </a:extLst>
          </p:cNvPr>
          <p:cNvSpPr/>
          <p:nvPr/>
        </p:nvSpPr>
        <p:spPr>
          <a:xfrm flipH="1">
            <a:off x="839304" y="540780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9F975D-4B9D-4CAA-9902-EAE1C48BD02A}"/>
              </a:ext>
            </a:extLst>
          </p:cNvPr>
          <p:cNvSpPr/>
          <p:nvPr/>
        </p:nvSpPr>
        <p:spPr>
          <a:xfrm flipH="1">
            <a:off x="4355695" y="610196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8A740F-B2FA-4908-8780-29091B05839B}"/>
              </a:ext>
            </a:extLst>
          </p:cNvPr>
          <p:cNvCxnSpPr>
            <a:cxnSpLocks/>
            <a:endCxn id="53" idx="6"/>
          </p:cNvCxnSpPr>
          <p:nvPr/>
        </p:nvCxnSpPr>
        <p:spPr>
          <a:xfrm>
            <a:off x="1533466" y="5846324"/>
            <a:ext cx="2822229" cy="60272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F14EA5-5EB4-49BD-AD9B-5F065A68CCA4}"/>
              </a:ext>
            </a:extLst>
          </p:cNvPr>
          <p:cNvCxnSpPr>
            <a:cxnSpLocks/>
          </p:cNvCxnSpPr>
          <p:nvPr/>
        </p:nvCxnSpPr>
        <p:spPr>
          <a:xfrm flipV="1">
            <a:off x="4835530" y="5407803"/>
            <a:ext cx="342900" cy="73988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985F68-EC9F-4DA1-A544-1369892B05D1}"/>
              </a:ext>
            </a:extLst>
          </p:cNvPr>
          <p:cNvCxnSpPr>
            <a:cxnSpLocks/>
          </p:cNvCxnSpPr>
          <p:nvPr/>
        </p:nvCxnSpPr>
        <p:spPr>
          <a:xfrm>
            <a:off x="1533466" y="5823464"/>
            <a:ext cx="1039314" cy="2556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/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/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blipFill>
                <a:blip r:embed="rId21"/>
                <a:stretch>
                  <a:fillRect l="-25000" t="-36066" r="-97500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1DDB4E-B839-4250-A2F8-B881405FD3EC}"/>
              </a:ext>
            </a:extLst>
          </p:cNvPr>
          <p:cNvCxnSpPr>
            <a:cxnSpLocks/>
            <a:stCxn id="53" idx="6"/>
          </p:cNvCxnSpPr>
          <p:nvPr/>
        </p:nvCxnSpPr>
        <p:spPr>
          <a:xfrm flipH="1" flipV="1">
            <a:off x="3220090" y="6219871"/>
            <a:ext cx="1135605" cy="229175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/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/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/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71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712FEF-D178-4922-9D45-DE4EFAFC5F20}"/>
              </a:ext>
            </a:extLst>
          </p:cNvPr>
          <p:cNvCxnSpPr>
            <a:cxnSpLocks/>
          </p:cNvCxnSpPr>
          <p:nvPr/>
        </p:nvCxnSpPr>
        <p:spPr>
          <a:xfrm flipV="1">
            <a:off x="2643322" y="1219200"/>
            <a:ext cx="1642012" cy="344284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6F4C1F-5E13-4A11-A466-9E65475E270C}"/>
              </a:ext>
            </a:extLst>
          </p:cNvPr>
          <p:cNvCxnSpPr>
            <a:cxnSpLocks/>
          </p:cNvCxnSpPr>
          <p:nvPr/>
        </p:nvCxnSpPr>
        <p:spPr>
          <a:xfrm flipH="1" flipV="1">
            <a:off x="4285335" y="1240396"/>
            <a:ext cx="1897698" cy="154849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7A489D-03CD-4627-825E-DAB87B2B7278}"/>
              </a:ext>
            </a:extLst>
          </p:cNvPr>
          <p:cNvCxnSpPr>
            <a:cxnSpLocks/>
          </p:cNvCxnSpPr>
          <p:nvPr/>
        </p:nvCxnSpPr>
        <p:spPr>
          <a:xfrm flipV="1">
            <a:off x="2643322" y="2798065"/>
            <a:ext cx="3539711" cy="18548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/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/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blipFill>
                <a:blip r:embed="rId3"/>
                <a:stretch>
                  <a:fillRect l="-8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/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944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D07329-9B6A-448C-87A2-28ECBB60648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425003" y="1365813"/>
            <a:ext cx="1132406" cy="107736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B3228A-E040-416F-98A5-010315FE0C7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202430" y="1329690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3ADF8CD-7697-494F-8F8C-2CE76C1A0632}"/>
              </a:ext>
            </a:extLst>
          </p:cNvPr>
          <p:cNvSpPr/>
          <p:nvPr/>
        </p:nvSpPr>
        <p:spPr>
          <a:xfrm flipH="1">
            <a:off x="3541798" y="88901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A23CDD-DFD1-451C-9A77-F724005B5066}"/>
              </a:ext>
            </a:extLst>
          </p:cNvPr>
          <p:cNvCxnSpPr>
            <a:cxnSpLocks/>
          </p:cNvCxnSpPr>
          <p:nvPr/>
        </p:nvCxnSpPr>
        <p:spPr>
          <a:xfrm flipH="1" flipV="1">
            <a:off x="2425003" y="3269646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8B5668-D722-4AC7-8DB7-688D7186F813}"/>
              </a:ext>
            </a:extLst>
          </p:cNvPr>
          <p:cNvCxnSpPr>
            <a:cxnSpLocks/>
          </p:cNvCxnSpPr>
          <p:nvPr/>
        </p:nvCxnSpPr>
        <p:spPr>
          <a:xfrm flipV="1">
            <a:off x="4064010" y="3269646"/>
            <a:ext cx="107249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9CFBEDB-5703-4157-98E2-F6C6FAAED451}"/>
              </a:ext>
            </a:extLst>
          </p:cNvPr>
          <p:cNvSpPr/>
          <p:nvPr/>
        </p:nvSpPr>
        <p:spPr>
          <a:xfrm flipH="1">
            <a:off x="3423038" y="3995781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6BBF5E-D79C-4DAE-86EC-90A60374E6C5}"/>
              </a:ext>
            </a:extLst>
          </p:cNvPr>
          <p:cNvSpPr/>
          <p:nvPr/>
        </p:nvSpPr>
        <p:spPr>
          <a:xfrm flipH="1">
            <a:off x="4998087" y="2402906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B02B08-6FB5-4F78-86C5-52BE2659BB7A}"/>
              </a:ext>
            </a:extLst>
          </p:cNvPr>
          <p:cNvSpPr/>
          <p:nvPr/>
        </p:nvSpPr>
        <p:spPr>
          <a:xfrm flipH="1">
            <a:off x="2233392" y="2443178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0B35E41A-FDB1-4057-9A55-DC96A1D1CCB1}"/>
              </a:ext>
            </a:extLst>
          </p:cNvPr>
          <p:cNvSpPr/>
          <p:nvPr/>
        </p:nvSpPr>
        <p:spPr>
          <a:xfrm rot="224769">
            <a:off x="2598660" y="2736129"/>
            <a:ext cx="2457609" cy="514292"/>
          </a:xfrm>
          <a:prstGeom prst="flowChartMagneticDrum">
            <a:avLst/>
          </a:prstGeom>
          <a:blipFill dpi="0" rotWithShape="1">
            <a:blip r:embed="rId2"/>
            <a:srcRect/>
            <a:stretch>
              <a:fillRect l="-3951" t="10000" r="-14243" b="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FFD1F0-15DA-471E-A95D-1C5A1529246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770119" y="2993275"/>
            <a:ext cx="0" cy="10025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/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/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/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/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49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3679453" y="1689100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3298015" y="510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3693971" y="2424700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4940611" y="362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5024704" y="412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4100362" y="511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3693971" y="375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3674721" y="293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5810332" y="239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684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294925-7ACB-B33D-5DF8-A08D2B8F4186}"/>
              </a:ext>
            </a:extLst>
          </p:cNvPr>
          <p:cNvCxnSpPr>
            <a:cxnSpLocks/>
          </p:cNvCxnSpPr>
          <p:nvPr/>
        </p:nvCxnSpPr>
        <p:spPr>
          <a:xfrm>
            <a:off x="4140485" y="3429000"/>
            <a:ext cx="4202131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7525B50-535A-F5EF-35EA-E8F62D5C4830}"/>
              </a:ext>
            </a:extLst>
          </p:cNvPr>
          <p:cNvSpPr/>
          <p:nvPr/>
        </p:nvSpPr>
        <p:spPr>
          <a:xfrm flipH="1">
            <a:off x="4933919" y="333812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992C18-0768-FEA1-9B10-570569E1DF29}"/>
              </a:ext>
            </a:extLst>
          </p:cNvPr>
          <p:cNvCxnSpPr>
            <a:cxnSpLocks/>
          </p:cNvCxnSpPr>
          <p:nvPr/>
        </p:nvCxnSpPr>
        <p:spPr>
          <a:xfrm>
            <a:off x="5107957" y="3429000"/>
            <a:ext cx="861326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/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D7223105-A520-BE70-6136-FD760779CED9}"/>
              </a:ext>
            </a:extLst>
          </p:cNvPr>
          <p:cNvSpPr/>
          <p:nvPr/>
        </p:nvSpPr>
        <p:spPr>
          <a:xfrm flipH="1">
            <a:off x="6825751" y="3244673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57DF5E-9BC0-15D4-32F3-4E2CF119EDF0}"/>
              </a:ext>
            </a:extLst>
          </p:cNvPr>
          <p:cNvCxnSpPr>
            <a:cxnSpLocks/>
          </p:cNvCxnSpPr>
          <p:nvPr/>
        </p:nvCxnSpPr>
        <p:spPr>
          <a:xfrm flipV="1">
            <a:off x="6999789" y="2849281"/>
            <a:ext cx="861326" cy="45268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/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AC3339D5-4F32-D5B2-BD95-E879CC38D336}"/>
              </a:ext>
            </a:extLst>
          </p:cNvPr>
          <p:cNvSpPr/>
          <p:nvPr/>
        </p:nvSpPr>
        <p:spPr>
          <a:xfrm flipH="1">
            <a:off x="6834118" y="3445654"/>
            <a:ext cx="174038" cy="181758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104755-4F3D-7036-9F33-1DEF7FE58E6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982669" y="3600794"/>
            <a:ext cx="946364" cy="44415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/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/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C1547B0A-6AEA-80E5-496F-11562344371B}"/>
              </a:ext>
            </a:extLst>
          </p:cNvPr>
          <p:cNvSpPr/>
          <p:nvPr/>
        </p:nvSpPr>
        <p:spPr>
          <a:xfrm rot="1671062">
            <a:off x="6921990" y="3202380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EC42E57-D408-5848-3409-BA750E8A2DC1}"/>
              </a:ext>
            </a:extLst>
          </p:cNvPr>
          <p:cNvSpPr/>
          <p:nvPr/>
        </p:nvSpPr>
        <p:spPr>
          <a:xfrm rot="2871099">
            <a:off x="6851385" y="3367794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BAAA70E-A84E-4C3E-B5E0-BC9B43217454}"/>
              </a:ext>
            </a:extLst>
          </p:cNvPr>
          <p:cNvSpPr/>
          <p:nvPr/>
        </p:nvSpPr>
        <p:spPr>
          <a:xfrm rot="2871099">
            <a:off x="6827945" y="3336205"/>
            <a:ext cx="338761" cy="366653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/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48718" t="-1724" r="-41026" b="-3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7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ipe&#10;&#10;Description automatically generated">
            <a:extLst>
              <a:ext uri="{FF2B5EF4-FFF2-40B4-BE49-F238E27FC236}">
                <a16:creationId xmlns:a16="http://schemas.microsoft.com/office/drawing/2014/main" id="{242E7A62-4175-B6DD-600E-F61492BA0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r="10729"/>
          <a:stretch/>
        </p:blipFill>
        <p:spPr>
          <a:xfrm>
            <a:off x="1308100" y="685800"/>
            <a:ext cx="95758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9719D1-8CBC-853B-E938-2C2308AFABEA}"/>
              </a:ext>
            </a:extLst>
          </p:cNvPr>
          <p:cNvSpPr/>
          <p:nvPr/>
        </p:nvSpPr>
        <p:spPr>
          <a:xfrm>
            <a:off x="1308100" y="2147770"/>
            <a:ext cx="3383642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Fuel injection holes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38C11-47B1-675D-3122-E360BCF714A8}"/>
              </a:ext>
            </a:extLst>
          </p:cNvPr>
          <p:cNvSpPr/>
          <p:nvPr/>
        </p:nvSpPr>
        <p:spPr>
          <a:xfrm>
            <a:off x="9093201" y="1436233"/>
            <a:ext cx="1790700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 inlet openings</a:t>
            </a:r>
          </a:p>
        </p:txBody>
      </p:sp>
    </p:spTree>
    <p:extLst>
      <p:ext uri="{BB962C8B-B14F-4D97-AF65-F5344CB8AC3E}">
        <p14:creationId xmlns:p14="http://schemas.microsoft.com/office/powerpoint/2010/main" val="395609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17BAFC-0BB3-4F4C-BA52-22AF3703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19" y="2075246"/>
            <a:ext cx="2514818" cy="25986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57CFE3-D16D-4E25-AF11-7F4E50CDD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200036" y="2075246"/>
            <a:ext cx="2350625" cy="25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541A8-93DF-4A16-93B5-C3594292F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154063" y="2075246"/>
            <a:ext cx="2350625" cy="25986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05E562-3FD9-4BC6-AD7D-FE407CE21B55}"/>
              </a:ext>
            </a:extLst>
          </p:cNvPr>
          <p:cNvSpPr/>
          <p:nvPr/>
        </p:nvSpPr>
        <p:spPr>
          <a:xfrm>
            <a:off x="4437888" y="2340864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71A8F-BFF9-485F-A214-E8A28DCBCEDD}"/>
              </a:ext>
            </a:extLst>
          </p:cNvPr>
          <p:cNvSpPr/>
          <p:nvPr/>
        </p:nvSpPr>
        <p:spPr>
          <a:xfrm>
            <a:off x="4852416" y="3345833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441E2-EDA9-4901-A064-FAB5A639E8BD}"/>
              </a:ext>
            </a:extLst>
          </p:cNvPr>
          <p:cNvSpPr/>
          <p:nvPr/>
        </p:nvSpPr>
        <p:spPr>
          <a:xfrm>
            <a:off x="2891935" y="2179320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85C2E0-3B7E-4451-A359-C71783B53241}"/>
              </a:ext>
            </a:extLst>
          </p:cNvPr>
          <p:cNvGrpSpPr/>
          <p:nvPr/>
        </p:nvGrpSpPr>
        <p:grpSpPr>
          <a:xfrm>
            <a:off x="2529749" y="-2462861"/>
            <a:ext cx="9965342" cy="9208153"/>
            <a:chOff x="972234" y="-704869"/>
            <a:chExt cx="6769686" cy="62553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505F4F-CE8D-4842-9ADF-31E32BFBE04C}"/>
                </a:ext>
              </a:extLst>
            </p:cNvPr>
            <p:cNvSpPr/>
            <p:nvPr/>
          </p:nvSpPr>
          <p:spPr>
            <a:xfrm>
              <a:off x="3376740" y="2153641"/>
              <a:ext cx="1235097" cy="119219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740C8E-EDD3-4130-9207-40000C16F02D}"/>
                </a:ext>
              </a:extLst>
            </p:cNvPr>
            <p:cNvSpPr/>
            <p:nvPr/>
          </p:nvSpPr>
          <p:spPr>
            <a:xfrm>
              <a:off x="2759275" y="1548985"/>
              <a:ext cx="2487930" cy="240150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D204B4-63B6-4115-8CCF-6EDEF2FCF1A3}"/>
                </a:ext>
              </a:extLst>
            </p:cNvPr>
            <p:cNvSpPr/>
            <p:nvPr/>
          </p:nvSpPr>
          <p:spPr>
            <a:xfrm>
              <a:off x="2045668" y="656137"/>
              <a:ext cx="4217358" cy="40156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38C96-F927-4D43-82C6-14673465CC8D}"/>
                </a:ext>
              </a:extLst>
            </p:cNvPr>
            <p:cNvSpPr/>
            <p:nvPr/>
          </p:nvSpPr>
          <p:spPr>
            <a:xfrm>
              <a:off x="972234" y="-704869"/>
              <a:ext cx="6769686" cy="625531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97E43D-3642-493B-815A-64206D73EDA9}"/>
              </a:ext>
            </a:extLst>
          </p:cNvPr>
          <p:cNvCxnSpPr>
            <a:cxnSpLocks/>
          </p:cNvCxnSpPr>
          <p:nvPr/>
        </p:nvCxnSpPr>
        <p:spPr>
          <a:xfrm flipH="1" flipV="1">
            <a:off x="1465779" y="227689"/>
            <a:ext cx="2066981" cy="2090959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EF02D6-22CD-4DBB-AB8F-3AAB39DC0E97}"/>
              </a:ext>
            </a:extLst>
          </p:cNvPr>
          <p:cNvSpPr/>
          <p:nvPr/>
        </p:nvSpPr>
        <p:spPr>
          <a:xfrm>
            <a:off x="2412632" y="1249680"/>
            <a:ext cx="364343" cy="2978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9AC912-6DDA-46A3-9630-D33639CBB93F}"/>
              </a:ext>
            </a:extLst>
          </p:cNvPr>
          <p:cNvCxnSpPr>
            <a:cxnSpLocks/>
          </p:cNvCxnSpPr>
          <p:nvPr/>
        </p:nvCxnSpPr>
        <p:spPr>
          <a:xfrm flipH="1">
            <a:off x="2635413" y="2693438"/>
            <a:ext cx="1463178" cy="24945"/>
          </a:xfrm>
          <a:prstGeom prst="line">
            <a:avLst/>
          </a:prstGeom>
          <a:ln w="317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4A2E61-007D-4276-8273-83913F634F60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594804" y="1547488"/>
            <a:ext cx="18580" cy="1220313"/>
          </a:xfrm>
          <a:prstGeom prst="line">
            <a:avLst/>
          </a:prstGeom>
          <a:ln w="317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E8185D-6A1C-4587-82A7-F1DA692C7163}"/>
              </a:ext>
            </a:extLst>
          </p:cNvPr>
          <p:cNvCxnSpPr>
            <a:cxnSpLocks/>
            <a:endCxn id="17" idx="6"/>
          </p:cNvCxnSpPr>
          <p:nvPr/>
        </p:nvCxnSpPr>
        <p:spPr>
          <a:xfrm flipH="1" flipV="1">
            <a:off x="2776975" y="1398584"/>
            <a:ext cx="4437016" cy="1369218"/>
          </a:xfrm>
          <a:prstGeom prst="line">
            <a:avLst/>
          </a:prstGeom>
          <a:ln w="317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/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blipFill>
                <a:blip r:embed="rId3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/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blipFill>
                <a:blip r:embed="rId4"/>
                <a:stretch>
                  <a:fillRect l="-41379" r="-4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C97ED3CB-DF93-45AF-B5C6-0F939CA7017E}"/>
              </a:ext>
            </a:extLst>
          </p:cNvPr>
          <p:cNvSpPr/>
          <p:nvPr/>
        </p:nvSpPr>
        <p:spPr>
          <a:xfrm rot="15583265">
            <a:off x="3671002" y="2571518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/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blipFill>
                <a:blip r:embed="rId5"/>
                <a:stretch>
                  <a:fillRect l="-5660" r="-3774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/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blipFill>
                <a:blip r:embed="rId6"/>
                <a:stretch>
                  <a:fillRect l="-34109" t="-2549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/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blipFill>
                <a:blip r:embed="rId7"/>
                <a:stretch>
                  <a:fillRect l="-5161" r="-32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/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blipFill>
                <a:blip r:embed="rId8"/>
                <a:stretch>
                  <a:fillRect l="-44828" r="-37931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706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217651" y="2435516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890095" y="637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7231298" y="1411112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2532691" y="489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2616784" y="539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1692442" y="638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1286051" y="502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1266801" y="420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3402412" y="366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23BB93-19CE-9DCA-D87C-BE5A6969CC46}"/>
              </a:ext>
            </a:extLst>
          </p:cNvPr>
          <p:cNvSpPr/>
          <p:nvPr/>
        </p:nvSpPr>
        <p:spPr>
          <a:xfrm>
            <a:off x="6656996" y="1086802"/>
            <a:ext cx="982611" cy="3309287"/>
          </a:xfrm>
          <a:prstGeom prst="rect">
            <a:avLst/>
          </a:prstGeom>
          <a:solidFill>
            <a:schemeClr val="accent1">
              <a:alpha val="27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9336BD-B90C-DCC2-F690-F4A46A3FA334}"/>
              </a:ext>
            </a:extLst>
          </p:cNvPr>
          <p:cNvCxnSpPr>
            <a:cxnSpLocks/>
          </p:cNvCxnSpPr>
          <p:nvPr/>
        </p:nvCxnSpPr>
        <p:spPr>
          <a:xfrm flipH="1" flipV="1">
            <a:off x="7624557" y="1765300"/>
            <a:ext cx="941556" cy="9987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39EDF9-8479-0388-5135-4D651F3DBB27}"/>
              </a:ext>
            </a:extLst>
          </p:cNvPr>
          <p:cNvCxnSpPr>
            <a:cxnSpLocks/>
          </p:cNvCxnSpPr>
          <p:nvPr/>
        </p:nvCxnSpPr>
        <p:spPr>
          <a:xfrm flipH="1">
            <a:off x="7624557" y="2745927"/>
            <a:ext cx="941556" cy="961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157B224-C88B-092E-A161-7A7C9920A7F0}"/>
              </a:ext>
            </a:extLst>
          </p:cNvPr>
          <p:cNvSpPr/>
          <p:nvPr/>
        </p:nvSpPr>
        <p:spPr>
          <a:xfrm flipH="1">
            <a:off x="8504265" y="2681336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/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blipFill>
                <a:blip r:embed="rId10"/>
                <a:stretch>
                  <a:fillRect l="-31818" r="-386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/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blipFill>
                <a:blip r:embed="rId11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/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blipFill>
                <a:blip r:embed="rId12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/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blipFill>
                <a:blip r:embed="rId13"/>
                <a:stretch>
                  <a:fillRect l="-13953" r="-232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06C866-4A3A-F511-C575-7C37739CF13E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639607" y="2725456"/>
            <a:ext cx="878018" cy="1599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/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blipFill>
                <a:blip r:embed="rId14"/>
                <a:stretch>
                  <a:fillRect l="-4545" r="-909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67FFC5-FC4C-C402-5FE6-21F5795B8651}"/>
              </a:ext>
            </a:extLst>
          </p:cNvPr>
          <p:cNvCxnSpPr>
            <a:cxnSpLocks/>
          </p:cNvCxnSpPr>
          <p:nvPr/>
        </p:nvCxnSpPr>
        <p:spPr>
          <a:xfrm flipV="1">
            <a:off x="7225499" y="1411112"/>
            <a:ext cx="0" cy="14370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71AEA2-116C-3EC4-8567-5540901AFEDB}"/>
              </a:ext>
            </a:extLst>
          </p:cNvPr>
          <p:cNvCxnSpPr>
            <a:cxnSpLocks/>
          </p:cNvCxnSpPr>
          <p:nvPr/>
        </p:nvCxnSpPr>
        <p:spPr>
          <a:xfrm flipH="1">
            <a:off x="7224078" y="1627031"/>
            <a:ext cx="37565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/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blipFill>
                <a:blip r:embed="rId15"/>
                <a:stretch>
                  <a:fillRect l="-4545" r="-681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442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E270C17-C4C9-34D4-F8FD-3646380B499C}"/>
              </a:ext>
            </a:extLst>
          </p:cNvPr>
          <p:cNvCxnSpPr>
            <a:cxnSpLocks/>
          </p:cNvCxnSpPr>
          <p:nvPr/>
        </p:nvCxnSpPr>
        <p:spPr>
          <a:xfrm>
            <a:off x="3622325" y="267716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40FE7F-A73B-F046-C96F-A0C86B48113E}"/>
              </a:ext>
            </a:extLst>
          </p:cNvPr>
          <p:cNvCxnSpPr>
            <a:cxnSpLocks/>
          </p:cNvCxnSpPr>
          <p:nvPr/>
        </p:nvCxnSpPr>
        <p:spPr>
          <a:xfrm>
            <a:off x="3622325" y="312751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25AC5-1D66-57CE-190C-644422680FA2}"/>
              </a:ext>
            </a:extLst>
          </p:cNvPr>
          <p:cNvCxnSpPr>
            <a:cxnSpLocks/>
          </p:cNvCxnSpPr>
          <p:nvPr/>
        </p:nvCxnSpPr>
        <p:spPr>
          <a:xfrm flipV="1">
            <a:off x="4451537" y="2324098"/>
            <a:ext cx="0" cy="35306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4971E4-2C75-67D3-BB81-1BE46AE0BDF2}"/>
              </a:ext>
            </a:extLst>
          </p:cNvPr>
          <p:cNvCxnSpPr>
            <a:cxnSpLocks/>
          </p:cNvCxnSpPr>
          <p:nvPr/>
        </p:nvCxnSpPr>
        <p:spPr>
          <a:xfrm flipV="1">
            <a:off x="4459597" y="3127510"/>
            <a:ext cx="0" cy="26815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B18EA7-7774-0742-E952-6C565A8AE145}"/>
              </a:ext>
            </a:extLst>
          </p:cNvPr>
          <p:cNvSpPr/>
          <p:nvPr/>
        </p:nvSpPr>
        <p:spPr>
          <a:xfrm flipH="1">
            <a:off x="4397749" y="3395663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0E7969-FC1F-E032-CF18-4C42E151A4B8}"/>
              </a:ext>
            </a:extLst>
          </p:cNvPr>
          <p:cNvSpPr/>
          <p:nvPr/>
        </p:nvSpPr>
        <p:spPr>
          <a:xfrm flipH="1">
            <a:off x="4397749" y="2211750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A0A1D829-D6B6-EA5E-1F7C-01BCF7AF492C}"/>
              </a:ext>
            </a:extLst>
          </p:cNvPr>
          <p:cNvSpPr/>
          <p:nvPr/>
        </p:nvSpPr>
        <p:spPr>
          <a:xfrm rot="10800000" flipH="1">
            <a:off x="4015785" y="1349361"/>
            <a:ext cx="1873588" cy="1547784"/>
          </a:xfrm>
          <a:prstGeom prst="arc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4610C85-553E-CBAF-D8FC-1345FDCDC185}"/>
              </a:ext>
            </a:extLst>
          </p:cNvPr>
          <p:cNvSpPr/>
          <p:nvPr/>
        </p:nvSpPr>
        <p:spPr>
          <a:xfrm rot="10800000" flipH="1" flipV="1">
            <a:off x="4015785" y="2905798"/>
            <a:ext cx="1873588" cy="1547784"/>
          </a:xfrm>
          <a:prstGeom prst="arc">
            <a:avLst>
              <a:gd name="adj1" fmla="val 16200000"/>
              <a:gd name="adj2" fmla="val 20043165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264BFB-358B-C90F-C477-02B2F031F901}"/>
              </a:ext>
            </a:extLst>
          </p:cNvPr>
          <p:cNvCxnSpPr>
            <a:cxnSpLocks/>
          </p:cNvCxnSpPr>
          <p:nvPr/>
        </p:nvCxnSpPr>
        <p:spPr>
          <a:xfrm>
            <a:off x="3513137" y="2905798"/>
            <a:ext cx="2417763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2AB4E69-A97A-8D0F-E601-35AC39DC89E0}"/>
              </a:ext>
            </a:extLst>
          </p:cNvPr>
          <p:cNvSpPr/>
          <p:nvPr/>
        </p:nvSpPr>
        <p:spPr>
          <a:xfrm flipH="1">
            <a:off x="3764867" y="2832555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B57703-1C23-724D-6D4C-2156CDEA5E47}"/>
              </a:ext>
            </a:extLst>
          </p:cNvPr>
          <p:cNvCxnSpPr>
            <a:cxnSpLocks/>
          </p:cNvCxnSpPr>
          <p:nvPr/>
        </p:nvCxnSpPr>
        <p:spPr>
          <a:xfrm>
            <a:off x="3888562" y="2905798"/>
            <a:ext cx="347903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/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CC2BFD-B085-3DD3-696E-1ECBEF3FD9A5}"/>
              </a:ext>
            </a:extLst>
          </p:cNvPr>
          <p:cNvCxnSpPr>
            <a:cxnSpLocks/>
          </p:cNvCxnSpPr>
          <p:nvPr/>
        </p:nvCxnSpPr>
        <p:spPr>
          <a:xfrm flipV="1">
            <a:off x="4459597" y="2774950"/>
            <a:ext cx="0" cy="33936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/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blipFill>
                <a:blip r:embed="rId3"/>
                <a:stretch>
                  <a:fillRect t="-2647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099A771F-51EF-EC06-F078-F782E123C32D}"/>
              </a:ext>
            </a:extLst>
          </p:cNvPr>
          <p:cNvSpPr/>
          <p:nvPr/>
        </p:nvSpPr>
        <p:spPr>
          <a:xfrm rot="1671062">
            <a:off x="5224722" y="2688650"/>
            <a:ext cx="261726" cy="283275"/>
          </a:xfrm>
          <a:prstGeom prst="arc">
            <a:avLst>
              <a:gd name="adj1" fmla="val 18149290"/>
              <a:gd name="adj2" fmla="val 457653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/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blipFill>
                <a:blip r:embed="rId4"/>
                <a:stretch>
                  <a:fillRect l="-12500" r="-937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/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25A690-C1AA-9367-BF2B-EC2B5A8D0559}"/>
              </a:ext>
            </a:extLst>
          </p:cNvPr>
          <p:cNvCxnSpPr>
            <a:cxnSpLocks/>
          </p:cNvCxnSpPr>
          <p:nvPr/>
        </p:nvCxnSpPr>
        <p:spPr>
          <a:xfrm flipV="1">
            <a:off x="5633271" y="2645562"/>
            <a:ext cx="256102" cy="4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518D23-240C-36BE-EE5F-13A598B90114}"/>
              </a:ext>
            </a:extLst>
          </p:cNvPr>
          <p:cNvCxnSpPr>
            <a:cxnSpLocks/>
          </p:cNvCxnSpPr>
          <p:nvPr/>
        </p:nvCxnSpPr>
        <p:spPr>
          <a:xfrm flipV="1">
            <a:off x="5889373" y="2324098"/>
            <a:ext cx="0" cy="32146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/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982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48835-EE08-E8ED-D18C-47498264B9FB}"/>
              </a:ext>
            </a:extLst>
          </p:cNvPr>
          <p:cNvCxnSpPr>
            <a:cxnSpLocks/>
          </p:cNvCxnSpPr>
          <p:nvPr/>
        </p:nvCxnSpPr>
        <p:spPr>
          <a:xfrm flipH="1" flipV="1">
            <a:off x="4197537" y="17094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A02145F-2927-E05E-B373-F06E65D8B84B}"/>
              </a:ext>
            </a:extLst>
          </p:cNvPr>
          <p:cNvSpPr/>
          <p:nvPr/>
        </p:nvSpPr>
        <p:spPr>
          <a:xfrm flipH="1">
            <a:off x="4108824" y="16167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67365-E409-A947-3862-F464ACB281F5}"/>
              </a:ext>
            </a:extLst>
          </p:cNvPr>
          <p:cNvSpPr/>
          <p:nvPr/>
        </p:nvSpPr>
        <p:spPr>
          <a:xfrm flipH="1">
            <a:off x="4894792" y="33363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8AE12F-AB1A-B2EE-4E87-0A5A3AA3C735}"/>
              </a:ext>
            </a:extLst>
          </p:cNvPr>
          <p:cNvSpPr/>
          <p:nvPr/>
        </p:nvSpPr>
        <p:spPr>
          <a:xfrm flipH="1">
            <a:off x="4610193" y="26823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/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blipFill>
                <a:blip r:embed="rId2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7D3028-4E47-BE9F-455C-DCFE054515EB}"/>
              </a:ext>
            </a:extLst>
          </p:cNvPr>
          <p:cNvCxnSpPr>
            <a:cxnSpLocks/>
          </p:cNvCxnSpPr>
          <p:nvPr/>
        </p:nvCxnSpPr>
        <p:spPr>
          <a:xfrm flipV="1">
            <a:off x="4693395" y="2527300"/>
            <a:ext cx="481993" cy="21528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80F843-D210-0617-2511-8021B8779FD1}"/>
              </a:ext>
            </a:extLst>
          </p:cNvPr>
          <p:cNvCxnSpPr>
            <a:cxnSpLocks/>
          </p:cNvCxnSpPr>
          <p:nvPr/>
        </p:nvCxnSpPr>
        <p:spPr>
          <a:xfrm flipV="1">
            <a:off x="5073928" y="30715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/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blipFill>
                <a:blip r:embed="rId3"/>
                <a:stretch>
                  <a:fillRect l="-12903" t="-57377" r="-6129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009E48A-8C8C-AB03-220F-C54E1B2CCD86}"/>
              </a:ext>
            </a:extLst>
          </p:cNvPr>
          <p:cNvSpPr/>
          <p:nvPr/>
        </p:nvSpPr>
        <p:spPr>
          <a:xfrm rot="20068018">
            <a:off x="4957771" y="32454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42E1E5-2AD2-1531-16FE-048592DC4A5A}"/>
              </a:ext>
            </a:extLst>
          </p:cNvPr>
          <p:cNvCxnSpPr>
            <a:cxnSpLocks/>
          </p:cNvCxnSpPr>
          <p:nvPr/>
        </p:nvCxnSpPr>
        <p:spPr>
          <a:xfrm flipH="1" flipV="1">
            <a:off x="4784254" y="29972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/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blipFill>
                <a:blip r:embed="rId4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/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blipFill>
                <a:blip r:embed="rId5"/>
                <a:stretch>
                  <a:fillRect r="-3125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7310D4-53F4-2372-DDA7-58AFEFA4B3A6}"/>
              </a:ext>
            </a:extLst>
          </p:cNvPr>
          <p:cNvCxnSpPr>
            <a:cxnSpLocks/>
          </p:cNvCxnSpPr>
          <p:nvPr/>
        </p:nvCxnSpPr>
        <p:spPr>
          <a:xfrm flipV="1">
            <a:off x="4968875" y="3377040"/>
            <a:ext cx="1249045" cy="55789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/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/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blipFill>
                <a:blip r:embed="rId7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780F23-6358-1017-E003-B15D1C118E8F}"/>
              </a:ext>
            </a:extLst>
          </p:cNvPr>
          <p:cNvCxnSpPr>
            <a:cxnSpLocks/>
          </p:cNvCxnSpPr>
          <p:nvPr/>
        </p:nvCxnSpPr>
        <p:spPr>
          <a:xfrm flipH="1" flipV="1">
            <a:off x="7969045" y="18618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37383C2-6A2A-03E8-3A05-320F530C69A8}"/>
              </a:ext>
            </a:extLst>
          </p:cNvPr>
          <p:cNvSpPr/>
          <p:nvPr/>
        </p:nvSpPr>
        <p:spPr>
          <a:xfrm flipH="1">
            <a:off x="7880332" y="17691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D1439A7-B56F-4570-71C7-FE750FFACDF5}"/>
              </a:ext>
            </a:extLst>
          </p:cNvPr>
          <p:cNvSpPr/>
          <p:nvPr/>
        </p:nvSpPr>
        <p:spPr>
          <a:xfrm flipH="1">
            <a:off x="8666300" y="34887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1F7E32-B039-5D72-2CB2-C8F8E7CD1AD9}"/>
              </a:ext>
            </a:extLst>
          </p:cNvPr>
          <p:cNvSpPr/>
          <p:nvPr/>
        </p:nvSpPr>
        <p:spPr>
          <a:xfrm flipH="1">
            <a:off x="8381701" y="28347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8A0D54-6DF3-3F06-AC00-0BEFDA132ACD}"/>
              </a:ext>
            </a:extLst>
          </p:cNvPr>
          <p:cNvCxnSpPr>
            <a:cxnSpLocks/>
          </p:cNvCxnSpPr>
          <p:nvPr/>
        </p:nvCxnSpPr>
        <p:spPr>
          <a:xfrm flipV="1">
            <a:off x="8845436" y="32239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/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blipFill>
                <a:blip r:embed="rId8"/>
                <a:stretch>
                  <a:fillRect l="-24194" t="-50820" r="-5000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E8E051F-D1D0-5A31-9709-34635DF2AAC2}"/>
              </a:ext>
            </a:extLst>
          </p:cNvPr>
          <p:cNvSpPr/>
          <p:nvPr/>
        </p:nvSpPr>
        <p:spPr>
          <a:xfrm rot="20068018">
            <a:off x="8729279" y="33978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3FF232-8D2B-D565-FFC6-0B3203568296}"/>
              </a:ext>
            </a:extLst>
          </p:cNvPr>
          <p:cNvCxnSpPr>
            <a:cxnSpLocks/>
          </p:cNvCxnSpPr>
          <p:nvPr/>
        </p:nvCxnSpPr>
        <p:spPr>
          <a:xfrm flipH="1" flipV="1">
            <a:off x="8555762" y="31496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/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blipFill>
                <a:blip r:embed="rId9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/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blipFill>
                <a:blip r:embed="rId10"/>
                <a:stretch>
                  <a:fillRect l="-6250" r="-781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/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blipFill>
                <a:blip r:embed="rId11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F7AB5E-9AD0-221B-34D4-10BDD506FFEE}"/>
              </a:ext>
            </a:extLst>
          </p:cNvPr>
          <p:cNvCxnSpPr>
            <a:cxnSpLocks/>
          </p:cNvCxnSpPr>
          <p:nvPr/>
        </p:nvCxnSpPr>
        <p:spPr>
          <a:xfrm>
            <a:off x="8792563" y="3668742"/>
            <a:ext cx="243207" cy="50104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/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blipFill>
                <a:blip r:embed="rId12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F6591F-40D5-8DB5-CE2B-693D09AD084A}"/>
              </a:ext>
            </a:extLst>
          </p:cNvPr>
          <p:cNvCxnSpPr>
            <a:cxnSpLocks/>
          </p:cNvCxnSpPr>
          <p:nvPr/>
        </p:nvCxnSpPr>
        <p:spPr>
          <a:xfrm flipH="1" flipV="1">
            <a:off x="7713133" y="1281225"/>
            <a:ext cx="231072" cy="52084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/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blipFill>
                <a:blip r:embed="rId13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/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blipFill>
                <a:blip r:embed="rId14"/>
                <a:stretch>
                  <a:fillRect l="-4688" r="-625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80B909-4146-2F87-3752-9C7F2D9B3E85}"/>
              </a:ext>
            </a:extLst>
          </p:cNvPr>
          <p:cNvCxnSpPr>
            <a:cxnSpLocks/>
          </p:cNvCxnSpPr>
          <p:nvPr/>
        </p:nvCxnSpPr>
        <p:spPr>
          <a:xfrm>
            <a:off x="8016808" y="1973263"/>
            <a:ext cx="171636" cy="36788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/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blipFill>
                <a:blip r:embed="rId15"/>
                <a:stretch>
                  <a:fillRect r="-312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/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blipFill>
                <a:blip r:embed="rId16"/>
                <a:stretch>
                  <a:fillRect l="-1563" r="-312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42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CEE4CFC2-FB31-9F23-6084-5F1539C821D7}"/>
              </a:ext>
            </a:extLst>
          </p:cNvPr>
          <p:cNvSpPr/>
          <p:nvPr/>
        </p:nvSpPr>
        <p:spPr>
          <a:xfrm rot="5400000">
            <a:off x="5030470" y="-732790"/>
            <a:ext cx="1111250" cy="456565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5C20BF-1046-0925-6A79-47C5B1726BE0}"/>
              </a:ext>
            </a:extLst>
          </p:cNvPr>
          <p:cNvSpPr/>
          <p:nvPr/>
        </p:nvSpPr>
        <p:spPr>
          <a:xfrm>
            <a:off x="5537200" y="994410"/>
            <a:ext cx="175260" cy="1111250"/>
          </a:xfrm>
          <a:prstGeom prst="ellipse">
            <a:avLst/>
          </a:prstGeom>
          <a:solidFill>
            <a:schemeClr val="tx1">
              <a:lumMod val="85000"/>
              <a:lumOff val="15000"/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768DE6-71EA-AF2F-E352-DC1495A13BE7}"/>
              </a:ext>
            </a:extLst>
          </p:cNvPr>
          <p:cNvSpPr/>
          <p:nvPr/>
        </p:nvSpPr>
        <p:spPr>
          <a:xfrm>
            <a:off x="3294380" y="994410"/>
            <a:ext cx="274320" cy="111125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5B51BB-96DE-3D67-3F7F-AC8287D6D56C}"/>
              </a:ext>
            </a:extLst>
          </p:cNvPr>
          <p:cNvCxnSpPr>
            <a:cxnSpLocks/>
          </p:cNvCxnSpPr>
          <p:nvPr/>
        </p:nvCxnSpPr>
        <p:spPr>
          <a:xfrm>
            <a:off x="3412022" y="3236294"/>
            <a:ext cx="428845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/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blipFill>
                <a:blip r:embed="rId2"/>
                <a:stretch>
                  <a:fillRect l="-36170" r="-21277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91288E-4035-1F98-724B-F052F998AD36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343154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5ED0AD-6F37-66F6-D9D2-26EA4B4E54E8}"/>
              </a:ext>
            </a:extLst>
          </p:cNvPr>
          <p:cNvCxnSpPr>
            <a:cxnSpLocks/>
          </p:cNvCxnSpPr>
          <p:nvPr/>
        </p:nvCxnSpPr>
        <p:spPr>
          <a:xfrm flipV="1">
            <a:off x="773430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3D80D-765C-8822-FF50-382F5E29546F}"/>
              </a:ext>
            </a:extLst>
          </p:cNvPr>
          <p:cNvCxnSpPr>
            <a:cxnSpLocks/>
          </p:cNvCxnSpPr>
          <p:nvPr/>
        </p:nvCxnSpPr>
        <p:spPr>
          <a:xfrm flipV="1">
            <a:off x="5632450" y="2105660"/>
            <a:ext cx="0" cy="55499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0CB1A3-BB9C-E859-272D-362136AFF4D7}"/>
              </a:ext>
            </a:extLst>
          </p:cNvPr>
          <p:cNvCxnSpPr>
            <a:cxnSpLocks/>
          </p:cNvCxnSpPr>
          <p:nvPr/>
        </p:nvCxnSpPr>
        <p:spPr>
          <a:xfrm>
            <a:off x="3431540" y="2308919"/>
            <a:ext cx="2198838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/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blipFill>
                <a:blip r:embed="rId3"/>
                <a:stretch>
                  <a:fillRect l="-36170" r="-19149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0F2F5F-031E-C100-2ECB-7C815E6A3768}"/>
              </a:ext>
            </a:extLst>
          </p:cNvPr>
          <p:cNvCxnSpPr>
            <a:cxnSpLocks/>
          </p:cNvCxnSpPr>
          <p:nvPr/>
        </p:nvCxnSpPr>
        <p:spPr>
          <a:xfrm>
            <a:off x="5630378" y="2306707"/>
            <a:ext cx="2101849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/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blipFill>
                <a:blip r:embed="rId4"/>
                <a:stretch>
                  <a:fillRect l="-36170" r="-5106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F2648755-BA81-353E-3400-EE53AC23E993}"/>
              </a:ext>
            </a:extLst>
          </p:cNvPr>
          <p:cNvSpPr/>
          <p:nvPr/>
        </p:nvSpPr>
        <p:spPr>
          <a:xfrm rot="16034196">
            <a:off x="3651940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/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3FE7E936-A403-4E7C-1862-CAA375A1C7F8}"/>
              </a:ext>
            </a:extLst>
          </p:cNvPr>
          <p:cNvSpPr/>
          <p:nvPr/>
        </p:nvSpPr>
        <p:spPr>
          <a:xfrm rot="16034196">
            <a:off x="7979297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/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5F5F18-3B5F-7622-4F73-905FB75C5E54}"/>
              </a:ext>
            </a:extLst>
          </p:cNvPr>
          <p:cNvCxnSpPr>
            <a:cxnSpLocks/>
          </p:cNvCxnSpPr>
          <p:nvPr/>
        </p:nvCxnSpPr>
        <p:spPr>
          <a:xfrm>
            <a:off x="7804751" y="1392914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4886DC-B510-DE0F-92FE-8513F7CD5D33}"/>
              </a:ext>
            </a:extLst>
          </p:cNvPr>
          <p:cNvCxnSpPr>
            <a:cxnSpLocks/>
          </p:cNvCxnSpPr>
          <p:nvPr/>
        </p:nvCxnSpPr>
        <p:spPr>
          <a:xfrm>
            <a:off x="7716520" y="15526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DF7357-AE67-51D6-6F7D-5AB486212EA7}"/>
              </a:ext>
            </a:extLst>
          </p:cNvPr>
          <p:cNvCxnSpPr>
            <a:cxnSpLocks/>
          </p:cNvCxnSpPr>
          <p:nvPr/>
        </p:nvCxnSpPr>
        <p:spPr>
          <a:xfrm>
            <a:off x="7868920" y="17050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/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1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9BEB7-C9A7-F9DD-EB60-BBD755CFB096}"/>
              </a:ext>
            </a:extLst>
          </p:cNvPr>
          <p:cNvSpPr/>
          <p:nvPr/>
        </p:nvSpPr>
        <p:spPr>
          <a:xfrm>
            <a:off x="4508500" y="2336800"/>
            <a:ext cx="1587500" cy="317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3ECEB3-F036-AD01-EB0A-DADBA427148E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6096000" y="2495550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/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𝑟𝑎𝑐𝑡𝑖𝑜𝑛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4BB5B0-F1B9-5FEF-0C01-5230177A7767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031067" y="2495550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/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𝑟𝑒𝑠𝑖𝑠𝑡𝑎𝑛𝑐𝑒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0781FC-3C1E-B55F-4F37-603CA76D1194}"/>
              </a:ext>
            </a:extLst>
          </p:cNvPr>
          <p:cNvCxnSpPr>
            <a:cxnSpLocks/>
          </p:cNvCxnSpPr>
          <p:nvPr/>
        </p:nvCxnSpPr>
        <p:spPr>
          <a:xfrm flipH="1">
            <a:off x="5372501" y="1839428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/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FABCCD-0866-2340-713C-E6CE33AA33C1}"/>
              </a:ext>
            </a:extLst>
          </p:cNvPr>
          <p:cNvSpPr/>
          <p:nvPr/>
        </p:nvSpPr>
        <p:spPr>
          <a:xfrm>
            <a:off x="4508500" y="3076603"/>
            <a:ext cx="474133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76595D-CFA9-6437-5B45-1F0096036F8D}"/>
              </a:ext>
            </a:extLst>
          </p:cNvPr>
          <p:cNvSpPr/>
          <p:nvPr/>
        </p:nvSpPr>
        <p:spPr>
          <a:xfrm>
            <a:off x="5129334" y="3076607"/>
            <a:ext cx="1036918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356693-77D9-C582-0729-6B7DA1EB4201}"/>
              </a:ext>
            </a:extLst>
          </p:cNvPr>
          <p:cNvCxnSpPr>
            <a:cxnSpLocks/>
          </p:cNvCxnSpPr>
          <p:nvPr/>
        </p:nvCxnSpPr>
        <p:spPr>
          <a:xfrm>
            <a:off x="3031067" y="3263967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/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CC9295-D27B-A853-30B8-A756F802C2F5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6166252" y="3252796"/>
            <a:ext cx="860108" cy="1117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/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/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𝑑𝑚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blipFill>
                <a:blip r:embed="rId7"/>
                <a:stretch>
                  <a:fillRect l="-15942" r="-2029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96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828C7C-81FA-59E5-F29A-39B45E860023}"/>
              </a:ext>
            </a:extLst>
          </p:cNvPr>
          <p:cNvSpPr/>
          <p:nvPr/>
        </p:nvSpPr>
        <p:spPr>
          <a:xfrm rot="5400000" flipV="1">
            <a:off x="5231966" y="264287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DC2F9C-489E-DA0B-7C53-6F88599CFE35}"/>
              </a:ext>
            </a:extLst>
          </p:cNvPr>
          <p:cNvSpPr/>
          <p:nvPr/>
        </p:nvSpPr>
        <p:spPr>
          <a:xfrm rot="7703892" flipV="1">
            <a:off x="4330172" y="227726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C9A823-32DD-C515-DFB6-4E82E058BC53}"/>
              </a:ext>
            </a:extLst>
          </p:cNvPr>
          <p:cNvSpPr/>
          <p:nvPr/>
        </p:nvSpPr>
        <p:spPr>
          <a:xfrm flipH="1">
            <a:off x="6727877" y="2689514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DDE198-6436-D464-D936-3886E1DBBD5D}"/>
              </a:ext>
            </a:extLst>
          </p:cNvPr>
          <p:cNvSpPr/>
          <p:nvPr/>
        </p:nvSpPr>
        <p:spPr>
          <a:xfrm flipH="1">
            <a:off x="5864183" y="2269320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365E6CB-7715-DA20-6A84-70C2A2F7BF00}"/>
              </a:ext>
            </a:extLst>
          </p:cNvPr>
          <p:cNvSpPr/>
          <p:nvPr/>
        </p:nvSpPr>
        <p:spPr>
          <a:xfrm rot="9079339">
            <a:off x="6493028" y="1684079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/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9A5320-DB44-339A-04C6-AA03C0E763FF}"/>
              </a:ext>
            </a:extLst>
          </p:cNvPr>
          <p:cNvCxnSpPr>
            <a:cxnSpLocks/>
          </p:cNvCxnSpPr>
          <p:nvPr/>
        </p:nvCxnSpPr>
        <p:spPr>
          <a:xfrm>
            <a:off x="5886545" y="2307727"/>
            <a:ext cx="958235" cy="495935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B8BCA0-3233-3CB8-08E2-E66C95F8E441}"/>
              </a:ext>
            </a:extLst>
          </p:cNvPr>
          <p:cNvCxnSpPr>
            <a:cxnSpLocks/>
          </p:cNvCxnSpPr>
          <p:nvPr/>
        </p:nvCxnSpPr>
        <p:spPr>
          <a:xfrm>
            <a:off x="6001143" y="2342633"/>
            <a:ext cx="1307707" cy="13598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874D6E-3AA9-50F5-AE5F-691525D39CDB}"/>
              </a:ext>
            </a:extLst>
          </p:cNvPr>
          <p:cNvCxnSpPr>
            <a:cxnSpLocks/>
          </p:cNvCxnSpPr>
          <p:nvPr/>
        </p:nvCxnSpPr>
        <p:spPr>
          <a:xfrm>
            <a:off x="6783780" y="2761031"/>
            <a:ext cx="525070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269213-3B77-DB9A-4EA1-B6B77E3F4EE2}"/>
              </a:ext>
            </a:extLst>
          </p:cNvPr>
          <p:cNvCxnSpPr>
            <a:cxnSpLocks/>
          </p:cNvCxnSpPr>
          <p:nvPr/>
        </p:nvCxnSpPr>
        <p:spPr>
          <a:xfrm>
            <a:off x="7046315" y="2369724"/>
            <a:ext cx="0" cy="39130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/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/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/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82051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/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blipFill>
                <a:blip r:embed="rId6"/>
                <a:stretch>
                  <a:fillRect l="-11429" r="-8571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5348C3B-6FD2-5E92-69A9-69D21A4BF650}"/>
              </a:ext>
            </a:extLst>
          </p:cNvPr>
          <p:cNvSpPr/>
          <p:nvPr/>
        </p:nvSpPr>
        <p:spPr>
          <a:xfrm flipH="1">
            <a:off x="8056439" y="2670272"/>
            <a:ext cx="203654" cy="21268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6ABE43-211E-28DE-6393-7C9B8A8B009C}"/>
              </a:ext>
            </a:extLst>
          </p:cNvPr>
          <p:cNvCxnSpPr>
            <a:cxnSpLocks/>
            <a:stCxn id="25" idx="6"/>
          </p:cNvCxnSpPr>
          <p:nvPr/>
        </p:nvCxnSpPr>
        <p:spPr>
          <a:xfrm flipH="1">
            <a:off x="7596163" y="2776616"/>
            <a:ext cx="46027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/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blipFill>
                <a:blip r:embed="rId7"/>
                <a:stretch>
                  <a:fillRect t="-39655" r="-7571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FF86EFCB-9C6A-161E-9A68-4A682B568561}"/>
              </a:ext>
            </a:extLst>
          </p:cNvPr>
          <p:cNvSpPr/>
          <p:nvPr/>
        </p:nvSpPr>
        <p:spPr>
          <a:xfrm flipH="1">
            <a:off x="6744886" y="1240557"/>
            <a:ext cx="55903" cy="56702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6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6A416E3-E58F-4550-23E1-74CF07B53046}"/>
              </a:ext>
            </a:extLst>
          </p:cNvPr>
          <p:cNvSpPr/>
          <p:nvPr/>
        </p:nvSpPr>
        <p:spPr>
          <a:xfrm>
            <a:off x="2832415" y="1983087"/>
            <a:ext cx="3441765" cy="3253383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DF1EB6-7777-761F-63D7-7698ABA3C2E9}"/>
              </a:ext>
            </a:extLst>
          </p:cNvPr>
          <p:cNvSpPr/>
          <p:nvPr/>
        </p:nvSpPr>
        <p:spPr>
          <a:xfrm>
            <a:off x="5777286" y="2668060"/>
            <a:ext cx="235598" cy="222703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91136B-BBD6-2064-EB01-99B3521194B6}"/>
              </a:ext>
            </a:extLst>
          </p:cNvPr>
          <p:cNvSpPr/>
          <p:nvPr/>
        </p:nvSpPr>
        <p:spPr>
          <a:xfrm>
            <a:off x="4429304" y="3452664"/>
            <a:ext cx="264823" cy="2739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297C3B-0327-2B45-7072-22FC9FE1B7F6}"/>
              </a:ext>
            </a:extLst>
          </p:cNvPr>
          <p:cNvSpPr/>
          <p:nvPr/>
        </p:nvSpPr>
        <p:spPr>
          <a:xfrm>
            <a:off x="5988607" y="2527672"/>
            <a:ext cx="235598" cy="222703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E34E679B-274A-A5FA-6439-C8CE352D3BE6}"/>
              </a:ext>
            </a:extLst>
          </p:cNvPr>
          <p:cNvSpPr/>
          <p:nvPr/>
        </p:nvSpPr>
        <p:spPr>
          <a:xfrm>
            <a:off x="2954424" y="2074485"/>
            <a:ext cx="3187996" cy="2986175"/>
          </a:xfrm>
          <a:prstGeom prst="arc">
            <a:avLst>
              <a:gd name="adj1" fmla="val 18574011"/>
              <a:gd name="adj2" fmla="val 20807622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B9BE047-9250-A72A-F653-1629130146A5}"/>
              </a:ext>
            </a:extLst>
          </p:cNvPr>
          <p:cNvSpPr/>
          <p:nvPr/>
        </p:nvSpPr>
        <p:spPr>
          <a:xfrm>
            <a:off x="3158081" y="1945450"/>
            <a:ext cx="3187996" cy="2986175"/>
          </a:xfrm>
          <a:prstGeom prst="arc">
            <a:avLst>
              <a:gd name="adj1" fmla="val 18327398"/>
              <a:gd name="adj2" fmla="val 21140299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D79CD2-E10F-0A04-FCA3-A1961EBEDCB7}"/>
              </a:ext>
            </a:extLst>
          </p:cNvPr>
          <p:cNvCxnSpPr>
            <a:cxnSpLocks/>
            <a:stCxn id="4" idx="3"/>
            <a:endCxn id="28" idx="7"/>
          </p:cNvCxnSpPr>
          <p:nvPr/>
        </p:nvCxnSpPr>
        <p:spPr>
          <a:xfrm flipH="1">
            <a:off x="4655345" y="2858149"/>
            <a:ext cx="1156444" cy="6346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C77A43-D7BC-349C-D6CA-B65D592B1065}"/>
              </a:ext>
            </a:extLst>
          </p:cNvPr>
          <p:cNvCxnSpPr>
            <a:cxnSpLocks/>
            <a:stCxn id="34" idx="2"/>
            <a:endCxn id="28" idx="7"/>
          </p:cNvCxnSpPr>
          <p:nvPr/>
        </p:nvCxnSpPr>
        <p:spPr>
          <a:xfrm flipH="1">
            <a:off x="4655345" y="3226284"/>
            <a:ext cx="1674543" cy="26650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137ABE-A86D-6286-F174-F2434CA2B135}"/>
              </a:ext>
            </a:extLst>
          </p:cNvPr>
          <p:cNvCxnSpPr>
            <a:cxnSpLocks/>
            <a:stCxn id="28" idx="2"/>
          </p:cNvCxnSpPr>
          <p:nvPr/>
        </p:nvCxnSpPr>
        <p:spPr>
          <a:xfrm flipH="1" flipV="1">
            <a:off x="2964174" y="2964607"/>
            <a:ext cx="1465130" cy="6250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/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blipFill>
                <a:blip r:embed="rId2"/>
                <a:stretch>
                  <a:fillRect l="-23077" r="-2051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/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/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42A69B2-DE7D-FED3-11E5-689B8ABF93CC}"/>
              </a:ext>
            </a:extLst>
          </p:cNvPr>
          <p:cNvCxnSpPr>
            <a:cxnSpLocks/>
          </p:cNvCxnSpPr>
          <p:nvPr/>
        </p:nvCxnSpPr>
        <p:spPr>
          <a:xfrm flipV="1">
            <a:off x="5354644" y="2485985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/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blipFill>
                <a:blip r:embed="rId5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3BE04B-D7B3-9925-B2BE-EE5134C563B2}"/>
              </a:ext>
            </a:extLst>
          </p:cNvPr>
          <p:cNvCxnSpPr>
            <a:cxnSpLocks/>
          </p:cNvCxnSpPr>
          <p:nvPr/>
        </p:nvCxnSpPr>
        <p:spPr>
          <a:xfrm flipV="1">
            <a:off x="5780303" y="2049361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/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blipFill>
                <a:blip r:embed="rId6"/>
                <a:stretch>
                  <a:fillRect l="-30769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A986F4-DD4E-D3E6-529C-40CBDBAB857A}"/>
              </a:ext>
            </a:extLst>
          </p:cNvPr>
          <p:cNvCxnSpPr>
            <a:cxnSpLocks/>
          </p:cNvCxnSpPr>
          <p:nvPr/>
        </p:nvCxnSpPr>
        <p:spPr>
          <a:xfrm flipV="1">
            <a:off x="5166490" y="3053699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798CB58-52D4-07CF-8C48-372BC183D619}"/>
              </a:ext>
            </a:extLst>
          </p:cNvPr>
          <p:cNvCxnSpPr>
            <a:cxnSpLocks/>
          </p:cNvCxnSpPr>
          <p:nvPr/>
        </p:nvCxnSpPr>
        <p:spPr>
          <a:xfrm flipV="1">
            <a:off x="5325115" y="2972260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/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blipFill>
                <a:blip r:embed="rId7"/>
                <a:stretch>
                  <a:fillRect l="-10256" r="-1025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/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blipFill>
                <a:blip r:embed="rId8"/>
                <a:stretch>
                  <a:fillRect l="-30769" r="-1538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14EF671-ED77-A932-A630-C94A72D9CA8E}"/>
              </a:ext>
            </a:extLst>
          </p:cNvPr>
          <p:cNvCxnSpPr>
            <a:cxnSpLocks/>
            <a:endCxn id="29" idx="7"/>
          </p:cNvCxnSpPr>
          <p:nvPr/>
        </p:nvCxnSpPr>
        <p:spPr>
          <a:xfrm flipH="1">
            <a:off x="6189702" y="2284324"/>
            <a:ext cx="651397" cy="27596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4270C5-3F36-4EBF-3FFA-D20E98B16553}"/>
              </a:ext>
            </a:extLst>
          </p:cNvPr>
          <p:cNvCxnSpPr>
            <a:cxnSpLocks/>
          </p:cNvCxnSpPr>
          <p:nvPr/>
        </p:nvCxnSpPr>
        <p:spPr>
          <a:xfrm flipV="1">
            <a:off x="6297748" y="2409828"/>
            <a:ext cx="260214" cy="112713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/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/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blipFill>
                <a:blip r:embed="rId10"/>
                <a:stretch>
                  <a:fillRect l="-10256" r="-1025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529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2350D1DC-281D-EE88-971A-5AF22460E3B1}"/>
              </a:ext>
            </a:extLst>
          </p:cNvPr>
          <p:cNvSpPr/>
          <p:nvPr/>
        </p:nvSpPr>
        <p:spPr>
          <a:xfrm rot="5400000">
            <a:off x="5629844" y="-133416"/>
            <a:ext cx="1111250" cy="336690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927638-7F51-A294-4743-80E2A2DA283B}"/>
              </a:ext>
            </a:extLst>
          </p:cNvPr>
          <p:cNvCxnSpPr>
            <a:cxnSpLocks/>
          </p:cNvCxnSpPr>
          <p:nvPr/>
        </p:nvCxnSpPr>
        <p:spPr>
          <a:xfrm flipH="1">
            <a:off x="5689600" y="1496823"/>
            <a:ext cx="776099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38">
            <a:extLst>
              <a:ext uri="{FF2B5EF4-FFF2-40B4-BE49-F238E27FC236}">
                <a16:creationId xmlns:a16="http://schemas.microsoft.com/office/drawing/2014/main" id="{51949E39-4540-765E-EE6F-5511457E2E5C}"/>
              </a:ext>
            </a:extLst>
          </p:cNvPr>
          <p:cNvSpPr/>
          <p:nvPr/>
        </p:nvSpPr>
        <p:spPr>
          <a:xfrm rot="8408259" flipH="1">
            <a:off x="4630408" y="1275181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/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blipFill>
                <a:blip r:embed="rId2"/>
                <a:stretch>
                  <a:fillRect l="-38636" r="-25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/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84E7D-DE23-432F-A06B-9DEB97C25C39}"/>
              </a:ext>
            </a:extLst>
          </p:cNvPr>
          <p:cNvCxnSpPr>
            <a:cxnSpLocks/>
          </p:cNvCxnSpPr>
          <p:nvPr/>
        </p:nvCxnSpPr>
        <p:spPr>
          <a:xfrm flipH="1">
            <a:off x="6572657" y="1930607"/>
            <a:ext cx="67045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/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blipFill>
                <a:blip r:embed="rId4"/>
                <a:stretch>
                  <a:fillRect l="-31818" r="-18182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58F038-D91F-4878-1757-408799105ABA}"/>
              </a:ext>
            </a:extLst>
          </p:cNvPr>
          <p:cNvCxnSpPr>
            <a:cxnSpLocks/>
          </p:cNvCxnSpPr>
          <p:nvPr/>
        </p:nvCxnSpPr>
        <p:spPr>
          <a:xfrm>
            <a:off x="7741057" y="994410"/>
            <a:ext cx="0" cy="59055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/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blipFill>
                <a:blip r:embed="rId5"/>
                <a:stretch>
                  <a:fillRect l="-27273" r="-250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572C250-B1C9-FCCD-5CD0-5FC86F44931A}"/>
              </a:ext>
            </a:extLst>
          </p:cNvPr>
          <p:cNvSpPr/>
          <p:nvPr/>
        </p:nvSpPr>
        <p:spPr>
          <a:xfrm>
            <a:off x="4665133" y="615468"/>
            <a:ext cx="2777063" cy="16891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89FB52-7723-1F00-D4D7-BE73392A6866}"/>
              </a:ext>
            </a:extLst>
          </p:cNvPr>
          <p:cNvCxnSpPr>
            <a:cxnSpLocks/>
          </p:cNvCxnSpPr>
          <p:nvPr/>
        </p:nvCxnSpPr>
        <p:spPr>
          <a:xfrm flipH="1">
            <a:off x="8702330" y="523982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597E3F-6679-79B4-6409-73297929000E}"/>
              </a:ext>
            </a:extLst>
          </p:cNvPr>
          <p:cNvCxnSpPr>
            <a:cxnSpLocks/>
          </p:cNvCxnSpPr>
          <p:nvPr/>
        </p:nvCxnSpPr>
        <p:spPr>
          <a:xfrm flipH="1" flipV="1">
            <a:off x="8702330" y="1755403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6E26ED-6EF6-ABF0-CABD-4A04453CE2FB}"/>
              </a:ext>
            </a:extLst>
          </p:cNvPr>
          <p:cNvCxnSpPr>
            <a:cxnSpLocks/>
          </p:cNvCxnSpPr>
          <p:nvPr/>
        </p:nvCxnSpPr>
        <p:spPr>
          <a:xfrm>
            <a:off x="9832369" y="523982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/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/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/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blipFill>
                <a:blip r:embed="rId8"/>
                <a:stretch>
                  <a:fillRect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C658DE4-DC81-ACC8-E431-B75AACE2FFEE}"/>
              </a:ext>
            </a:extLst>
          </p:cNvPr>
          <p:cNvSpPr/>
          <p:nvPr/>
        </p:nvSpPr>
        <p:spPr>
          <a:xfrm>
            <a:off x="4700017" y="3860096"/>
            <a:ext cx="3142167" cy="1112654"/>
          </a:xfrm>
          <a:custGeom>
            <a:avLst/>
            <a:gdLst>
              <a:gd name="connsiteX0" fmla="*/ 0 w 3142167"/>
              <a:gd name="connsiteY0" fmla="*/ 302903 h 1112654"/>
              <a:gd name="connsiteX1" fmla="*/ 233680 w 3142167"/>
              <a:gd name="connsiteY1" fmla="*/ 69223 h 1112654"/>
              <a:gd name="connsiteX2" fmla="*/ 513080 w 3142167"/>
              <a:gd name="connsiteY2" fmla="*/ 53983 h 1112654"/>
              <a:gd name="connsiteX3" fmla="*/ 716280 w 3142167"/>
              <a:gd name="connsiteY3" fmla="*/ 211463 h 1112654"/>
              <a:gd name="connsiteX4" fmla="*/ 863600 w 3142167"/>
              <a:gd name="connsiteY4" fmla="*/ 531503 h 1112654"/>
              <a:gd name="connsiteX5" fmla="*/ 863600 w 3142167"/>
              <a:gd name="connsiteY5" fmla="*/ 734703 h 1112654"/>
              <a:gd name="connsiteX6" fmla="*/ 756920 w 3142167"/>
              <a:gd name="connsiteY6" fmla="*/ 973463 h 1112654"/>
              <a:gd name="connsiteX7" fmla="*/ 650240 w 3142167"/>
              <a:gd name="connsiteY7" fmla="*/ 1059823 h 1112654"/>
              <a:gd name="connsiteX8" fmla="*/ 518160 w 3142167"/>
              <a:gd name="connsiteY8" fmla="*/ 1085223 h 1112654"/>
              <a:gd name="connsiteX9" fmla="*/ 401320 w 3142167"/>
              <a:gd name="connsiteY9" fmla="*/ 887103 h 1112654"/>
              <a:gd name="connsiteX10" fmla="*/ 401320 w 3142167"/>
              <a:gd name="connsiteY10" fmla="*/ 734703 h 1112654"/>
              <a:gd name="connsiteX11" fmla="*/ 467360 w 3142167"/>
              <a:gd name="connsiteY11" fmla="*/ 475623 h 1112654"/>
              <a:gd name="connsiteX12" fmla="*/ 701040 w 3142167"/>
              <a:gd name="connsiteY12" fmla="*/ 247023 h 1112654"/>
              <a:gd name="connsiteX13" fmla="*/ 1076960 w 3142167"/>
              <a:gd name="connsiteY13" fmla="*/ 28583 h 1112654"/>
              <a:gd name="connsiteX14" fmla="*/ 1457960 w 3142167"/>
              <a:gd name="connsiteY14" fmla="*/ 135263 h 1112654"/>
              <a:gd name="connsiteX15" fmla="*/ 1706880 w 3142167"/>
              <a:gd name="connsiteY15" fmla="*/ 617863 h 1112654"/>
              <a:gd name="connsiteX16" fmla="*/ 1711960 w 3142167"/>
              <a:gd name="connsiteY16" fmla="*/ 912503 h 1112654"/>
              <a:gd name="connsiteX17" fmla="*/ 1595120 w 3142167"/>
              <a:gd name="connsiteY17" fmla="*/ 1075063 h 1112654"/>
              <a:gd name="connsiteX18" fmla="*/ 1361440 w 3142167"/>
              <a:gd name="connsiteY18" fmla="*/ 1090303 h 1112654"/>
              <a:gd name="connsiteX19" fmla="*/ 1209040 w 3142167"/>
              <a:gd name="connsiteY19" fmla="*/ 810903 h 1112654"/>
              <a:gd name="connsiteX20" fmla="*/ 1290320 w 3142167"/>
              <a:gd name="connsiteY20" fmla="*/ 267343 h 1112654"/>
              <a:gd name="connsiteX21" fmla="*/ 1788160 w 3142167"/>
              <a:gd name="connsiteY21" fmla="*/ 3183 h 1112654"/>
              <a:gd name="connsiteX22" fmla="*/ 2296160 w 3142167"/>
              <a:gd name="connsiteY22" fmla="*/ 145423 h 1112654"/>
              <a:gd name="connsiteX23" fmla="*/ 2504440 w 3142167"/>
              <a:gd name="connsiteY23" fmla="*/ 495943 h 1112654"/>
              <a:gd name="connsiteX24" fmla="*/ 2514600 w 3142167"/>
              <a:gd name="connsiteY24" fmla="*/ 729623 h 1112654"/>
              <a:gd name="connsiteX25" fmla="*/ 2407920 w 3142167"/>
              <a:gd name="connsiteY25" fmla="*/ 927743 h 1112654"/>
              <a:gd name="connsiteX26" fmla="*/ 2275840 w 3142167"/>
              <a:gd name="connsiteY26" fmla="*/ 1009023 h 1112654"/>
              <a:gd name="connsiteX27" fmla="*/ 2153920 w 3142167"/>
              <a:gd name="connsiteY27" fmla="*/ 1009023 h 1112654"/>
              <a:gd name="connsiteX28" fmla="*/ 2037080 w 3142167"/>
              <a:gd name="connsiteY28" fmla="*/ 836303 h 1112654"/>
              <a:gd name="connsiteX29" fmla="*/ 2077720 w 3142167"/>
              <a:gd name="connsiteY29" fmla="*/ 394343 h 1112654"/>
              <a:gd name="connsiteX30" fmla="*/ 2397760 w 3142167"/>
              <a:gd name="connsiteY30" fmla="*/ 104783 h 1112654"/>
              <a:gd name="connsiteX31" fmla="*/ 2621280 w 3142167"/>
              <a:gd name="connsiteY31" fmla="*/ 53983 h 1112654"/>
              <a:gd name="connsiteX32" fmla="*/ 3103880 w 3142167"/>
              <a:gd name="connsiteY32" fmla="*/ 43823 h 1112654"/>
              <a:gd name="connsiteX33" fmla="*/ 3114040 w 3142167"/>
              <a:gd name="connsiteY33" fmla="*/ 33663 h 1112654"/>
              <a:gd name="connsiteX34" fmla="*/ 3129280 w 3142167"/>
              <a:gd name="connsiteY34" fmla="*/ 59063 h 111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142167" h="1112654">
                <a:moveTo>
                  <a:pt x="0" y="302903"/>
                </a:moveTo>
                <a:cubicBezTo>
                  <a:pt x="74083" y="206806"/>
                  <a:pt x="148167" y="110710"/>
                  <a:pt x="233680" y="69223"/>
                </a:cubicBezTo>
                <a:cubicBezTo>
                  <a:pt x="319193" y="27736"/>
                  <a:pt x="432647" y="30276"/>
                  <a:pt x="513080" y="53983"/>
                </a:cubicBezTo>
                <a:cubicBezTo>
                  <a:pt x="593513" y="77690"/>
                  <a:pt x="657860" y="131876"/>
                  <a:pt x="716280" y="211463"/>
                </a:cubicBezTo>
                <a:cubicBezTo>
                  <a:pt x="774700" y="291050"/>
                  <a:pt x="839047" y="444296"/>
                  <a:pt x="863600" y="531503"/>
                </a:cubicBezTo>
                <a:cubicBezTo>
                  <a:pt x="888153" y="618710"/>
                  <a:pt x="881380" y="661043"/>
                  <a:pt x="863600" y="734703"/>
                </a:cubicBezTo>
                <a:cubicBezTo>
                  <a:pt x="845820" y="808363"/>
                  <a:pt x="792480" y="919276"/>
                  <a:pt x="756920" y="973463"/>
                </a:cubicBezTo>
                <a:cubicBezTo>
                  <a:pt x="721360" y="1027650"/>
                  <a:pt x="690033" y="1041196"/>
                  <a:pt x="650240" y="1059823"/>
                </a:cubicBezTo>
                <a:cubicBezTo>
                  <a:pt x="610447" y="1078450"/>
                  <a:pt x="559647" y="1114010"/>
                  <a:pt x="518160" y="1085223"/>
                </a:cubicBezTo>
                <a:cubicBezTo>
                  <a:pt x="476673" y="1056436"/>
                  <a:pt x="420793" y="945523"/>
                  <a:pt x="401320" y="887103"/>
                </a:cubicBezTo>
                <a:cubicBezTo>
                  <a:pt x="381847" y="828683"/>
                  <a:pt x="390313" y="803283"/>
                  <a:pt x="401320" y="734703"/>
                </a:cubicBezTo>
                <a:cubicBezTo>
                  <a:pt x="412327" y="666123"/>
                  <a:pt x="417407" y="556903"/>
                  <a:pt x="467360" y="475623"/>
                </a:cubicBezTo>
                <a:cubicBezTo>
                  <a:pt x="517313" y="394343"/>
                  <a:pt x="599440" y="321530"/>
                  <a:pt x="701040" y="247023"/>
                </a:cubicBezTo>
                <a:cubicBezTo>
                  <a:pt x="802640" y="172516"/>
                  <a:pt x="950807" y="47210"/>
                  <a:pt x="1076960" y="28583"/>
                </a:cubicBezTo>
                <a:cubicBezTo>
                  <a:pt x="1203113" y="9956"/>
                  <a:pt x="1352974" y="37050"/>
                  <a:pt x="1457960" y="135263"/>
                </a:cubicBezTo>
                <a:cubicBezTo>
                  <a:pt x="1562946" y="233476"/>
                  <a:pt x="1664547" y="488323"/>
                  <a:pt x="1706880" y="617863"/>
                </a:cubicBezTo>
                <a:cubicBezTo>
                  <a:pt x="1749213" y="747403"/>
                  <a:pt x="1730587" y="836303"/>
                  <a:pt x="1711960" y="912503"/>
                </a:cubicBezTo>
                <a:cubicBezTo>
                  <a:pt x="1693333" y="988703"/>
                  <a:pt x="1653540" y="1045430"/>
                  <a:pt x="1595120" y="1075063"/>
                </a:cubicBezTo>
                <a:cubicBezTo>
                  <a:pt x="1536700" y="1104696"/>
                  <a:pt x="1425787" y="1134330"/>
                  <a:pt x="1361440" y="1090303"/>
                </a:cubicBezTo>
                <a:cubicBezTo>
                  <a:pt x="1297093" y="1046276"/>
                  <a:pt x="1220893" y="948063"/>
                  <a:pt x="1209040" y="810903"/>
                </a:cubicBezTo>
                <a:cubicBezTo>
                  <a:pt x="1197187" y="673743"/>
                  <a:pt x="1193800" y="401963"/>
                  <a:pt x="1290320" y="267343"/>
                </a:cubicBezTo>
                <a:cubicBezTo>
                  <a:pt x="1386840" y="132723"/>
                  <a:pt x="1620520" y="23503"/>
                  <a:pt x="1788160" y="3183"/>
                </a:cubicBezTo>
                <a:cubicBezTo>
                  <a:pt x="1955800" y="-17137"/>
                  <a:pt x="2176780" y="63296"/>
                  <a:pt x="2296160" y="145423"/>
                </a:cubicBezTo>
                <a:cubicBezTo>
                  <a:pt x="2415540" y="227550"/>
                  <a:pt x="2468033" y="398577"/>
                  <a:pt x="2504440" y="495943"/>
                </a:cubicBezTo>
                <a:cubicBezTo>
                  <a:pt x="2540847" y="593309"/>
                  <a:pt x="2530687" y="657656"/>
                  <a:pt x="2514600" y="729623"/>
                </a:cubicBezTo>
                <a:cubicBezTo>
                  <a:pt x="2498513" y="801590"/>
                  <a:pt x="2447713" y="881176"/>
                  <a:pt x="2407920" y="927743"/>
                </a:cubicBezTo>
                <a:cubicBezTo>
                  <a:pt x="2368127" y="974310"/>
                  <a:pt x="2318173" y="995476"/>
                  <a:pt x="2275840" y="1009023"/>
                </a:cubicBezTo>
                <a:cubicBezTo>
                  <a:pt x="2233507" y="1022570"/>
                  <a:pt x="2193713" y="1037810"/>
                  <a:pt x="2153920" y="1009023"/>
                </a:cubicBezTo>
                <a:cubicBezTo>
                  <a:pt x="2114127" y="980236"/>
                  <a:pt x="2049780" y="938750"/>
                  <a:pt x="2037080" y="836303"/>
                </a:cubicBezTo>
                <a:cubicBezTo>
                  <a:pt x="2024380" y="733856"/>
                  <a:pt x="2017607" y="516263"/>
                  <a:pt x="2077720" y="394343"/>
                </a:cubicBezTo>
                <a:cubicBezTo>
                  <a:pt x="2137833" y="272423"/>
                  <a:pt x="2307167" y="161510"/>
                  <a:pt x="2397760" y="104783"/>
                </a:cubicBezTo>
                <a:cubicBezTo>
                  <a:pt x="2488353" y="48056"/>
                  <a:pt x="2503594" y="64143"/>
                  <a:pt x="2621280" y="53983"/>
                </a:cubicBezTo>
                <a:cubicBezTo>
                  <a:pt x="2738966" y="43823"/>
                  <a:pt x="3021754" y="47210"/>
                  <a:pt x="3103880" y="43823"/>
                </a:cubicBezTo>
                <a:cubicBezTo>
                  <a:pt x="3186006" y="40436"/>
                  <a:pt x="3109807" y="31123"/>
                  <a:pt x="3114040" y="33663"/>
                </a:cubicBezTo>
                <a:cubicBezTo>
                  <a:pt x="3118273" y="36203"/>
                  <a:pt x="3123776" y="47633"/>
                  <a:pt x="3129280" y="5906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2769B-839C-BBE4-8552-288AA913B2E5}"/>
              </a:ext>
            </a:extLst>
          </p:cNvPr>
          <p:cNvCxnSpPr>
            <a:cxnSpLocks/>
          </p:cNvCxnSpPr>
          <p:nvPr/>
        </p:nvCxnSpPr>
        <p:spPr>
          <a:xfrm flipV="1">
            <a:off x="4275971" y="4458227"/>
            <a:ext cx="0" cy="71355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/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blipFill>
                <a:blip r:embed="rId9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1650AB-5916-8951-14AF-59E4752A1BE4}"/>
              </a:ext>
            </a:extLst>
          </p:cNvPr>
          <p:cNvCxnSpPr>
            <a:cxnSpLocks/>
          </p:cNvCxnSpPr>
          <p:nvPr/>
        </p:nvCxnSpPr>
        <p:spPr>
          <a:xfrm flipH="1">
            <a:off x="3866095" y="4390850"/>
            <a:ext cx="4654082" cy="67377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AEBD8B-77E7-1F01-34E8-8C1BD3FA3CDB}"/>
              </a:ext>
            </a:extLst>
          </p:cNvPr>
          <p:cNvCxnSpPr>
            <a:cxnSpLocks/>
          </p:cNvCxnSpPr>
          <p:nvPr/>
        </p:nvCxnSpPr>
        <p:spPr>
          <a:xfrm flipH="1">
            <a:off x="4013816" y="5121151"/>
            <a:ext cx="4079637" cy="5646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C677964-BE0D-8A60-90B9-52D5AF61E99B}"/>
              </a:ext>
            </a:extLst>
          </p:cNvPr>
          <p:cNvCxnSpPr>
            <a:cxnSpLocks/>
          </p:cNvCxnSpPr>
          <p:nvPr/>
        </p:nvCxnSpPr>
        <p:spPr>
          <a:xfrm flipH="1">
            <a:off x="4013816" y="3587985"/>
            <a:ext cx="4079637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00E2ED-E572-6C82-FB1F-BC50CFD98FF2}"/>
              </a:ext>
            </a:extLst>
          </p:cNvPr>
          <p:cNvCxnSpPr>
            <a:cxnSpLocks/>
          </p:cNvCxnSpPr>
          <p:nvPr/>
        </p:nvCxnSpPr>
        <p:spPr>
          <a:xfrm flipV="1">
            <a:off x="5349277" y="3542709"/>
            <a:ext cx="0" cy="91551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/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blipFill>
                <a:blip r:embed="rId10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9F16C35-CC13-8E56-B645-CF7BE4AA4B49}"/>
              </a:ext>
            </a:extLst>
          </p:cNvPr>
          <p:cNvCxnSpPr>
            <a:cxnSpLocks/>
          </p:cNvCxnSpPr>
          <p:nvPr/>
        </p:nvCxnSpPr>
        <p:spPr>
          <a:xfrm flipH="1">
            <a:off x="4013816" y="3254282"/>
            <a:ext cx="4079637" cy="220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/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D85E2FB-959C-CFEF-1AB3-14D67217EFBC}"/>
              </a:ext>
            </a:extLst>
          </p:cNvPr>
          <p:cNvCxnSpPr>
            <a:cxnSpLocks/>
            <a:stCxn id="33" idx="6"/>
          </p:cNvCxnSpPr>
          <p:nvPr/>
        </p:nvCxnSpPr>
        <p:spPr>
          <a:xfrm flipH="1" flipV="1">
            <a:off x="5349277" y="4458227"/>
            <a:ext cx="107660" cy="37533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/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blipFill>
                <a:blip r:embed="rId12"/>
                <a:stretch>
                  <a:fillRect l="-6818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BC530E9-6EFE-5862-7D4C-FDA2E86C05BF}"/>
              </a:ext>
            </a:extLst>
          </p:cNvPr>
          <p:cNvCxnSpPr>
            <a:cxnSpLocks/>
          </p:cNvCxnSpPr>
          <p:nvPr/>
        </p:nvCxnSpPr>
        <p:spPr>
          <a:xfrm flipV="1">
            <a:off x="5970817" y="4434909"/>
            <a:ext cx="212382" cy="34617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/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blipFill>
                <a:blip r:embed="rId13"/>
                <a:stretch>
                  <a:fillRect l="-9091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CCFDB07-1766-7D38-D652-F321EA0784BF}"/>
              </a:ext>
            </a:extLst>
          </p:cNvPr>
          <p:cNvCxnSpPr>
            <a:cxnSpLocks/>
          </p:cNvCxnSpPr>
          <p:nvPr/>
        </p:nvCxnSpPr>
        <p:spPr>
          <a:xfrm flipH="1">
            <a:off x="8807874" y="3637338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45EAFF-8FC4-97B9-0A60-5FD5CE97301F}"/>
              </a:ext>
            </a:extLst>
          </p:cNvPr>
          <p:cNvCxnSpPr>
            <a:cxnSpLocks/>
          </p:cNvCxnSpPr>
          <p:nvPr/>
        </p:nvCxnSpPr>
        <p:spPr>
          <a:xfrm flipH="1" flipV="1">
            <a:off x="8807874" y="4868759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A4F39F2-93F6-349C-2A18-9576F623D91D}"/>
              </a:ext>
            </a:extLst>
          </p:cNvPr>
          <p:cNvCxnSpPr>
            <a:cxnSpLocks/>
          </p:cNvCxnSpPr>
          <p:nvPr/>
        </p:nvCxnSpPr>
        <p:spPr>
          <a:xfrm>
            <a:off x="9937913" y="3637338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/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/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c 77">
            <a:extLst>
              <a:ext uri="{FF2B5EF4-FFF2-40B4-BE49-F238E27FC236}">
                <a16:creationId xmlns:a16="http://schemas.microsoft.com/office/drawing/2014/main" id="{2D7ACE6F-C264-4307-4019-6050696B5FD3}"/>
              </a:ext>
            </a:extLst>
          </p:cNvPr>
          <p:cNvSpPr/>
          <p:nvPr/>
        </p:nvSpPr>
        <p:spPr>
          <a:xfrm rot="9079339">
            <a:off x="9766364" y="3705933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/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314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886C3BE-8ACB-2EB5-7A55-8961B6182CA1}"/>
              </a:ext>
            </a:extLst>
          </p:cNvPr>
          <p:cNvCxnSpPr>
            <a:cxnSpLocks/>
          </p:cNvCxnSpPr>
          <p:nvPr/>
        </p:nvCxnSpPr>
        <p:spPr>
          <a:xfrm flipH="1">
            <a:off x="6975964" y="1503680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8A806B-29F8-603A-1AE9-048C4C591A0C}"/>
              </a:ext>
            </a:extLst>
          </p:cNvPr>
          <p:cNvCxnSpPr>
            <a:cxnSpLocks/>
          </p:cNvCxnSpPr>
          <p:nvPr/>
        </p:nvCxnSpPr>
        <p:spPr>
          <a:xfrm flipH="1" flipV="1">
            <a:off x="6975964" y="247676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C2C14E-9650-4E35-4EB4-D5EF9E6DC1B7}"/>
              </a:ext>
            </a:extLst>
          </p:cNvPr>
          <p:cNvCxnSpPr>
            <a:cxnSpLocks/>
          </p:cNvCxnSpPr>
          <p:nvPr/>
        </p:nvCxnSpPr>
        <p:spPr>
          <a:xfrm>
            <a:off x="7945120" y="1497065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/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/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/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6E31B0DA-C50A-00BF-B0AE-EC971D52759F}"/>
              </a:ext>
            </a:extLst>
          </p:cNvPr>
          <p:cNvSpPr/>
          <p:nvPr/>
        </p:nvSpPr>
        <p:spPr>
          <a:xfrm rot="2302045">
            <a:off x="7018352" y="2254467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/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02D382-4448-86ED-357A-A8A7BCAC8A29}"/>
              </a:ext>
            </a:extLst>
          </p:cNvPr>
          <p:cNvCxnSpPr>
            <a:cxnSpLocks/>
          </p:cNvCxnSpPr>
          <p:nvPr/>
        </p:nvCxnSpPr>
        <p:spPr>
          <a:xfrm flipH="1">
            <a:off x="4274991" y="2456741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FB4DA5A-7CF9-C6BE-5D19-B19C69AF069F}"/>
              </a:ext>
            </a:extLst>
          </p:cNvPr>
          <p:cNvSpPr/>
          <p:nvPr/>
        </p:nvSpPr>
        <p:spPr>
          <a:xfrm>
            <a:off x="4460379" y="236138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C53124-A6A4-8717-0D90-B7E0620506BB}"/>
              </a:ext>
            </a:extLst>
          </p:cNvPr>
          <p:cNvSpPr/>
          <p:nvPr/>
        </p:nvSpPr>
        <p:spPr>
          <a:xfrm>
            <a:off x="4670360" y="2352421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ABCDEC-9344-0148-0FA0-6EC0C53B5CA5}"/>
              </a:ext>
            </a:extLst>
          </p:cNvPr>
          <p:cNvSpPr/>
          <p:nvPr/>
        </p:nvSpPr>
        <p:spPr>
          <a:xfrm>
            <a:off x="5737999" y="1670282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A84138-8C86-6026-5C08-909B5FC3DFB6}"/>
              </a:ext>
            </a:extLst>
          </p:cNvPr>
          <p:cNvSpPr/>
          <p:nvPr/>
        </p:nvSpPr>
        <p:spPr>
          <a:xfrm>
            <a:off x="5793329" y="2854705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FD264F-891B-6071-D722-30F5C58D0266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4847831" y="1825490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B54985-24B1-A07B-0432-CC243E7C9C37}"/>
              </a:ext>
            </a:extLst>
          </p:cNvPr>
          <p:cNvCxnSpPr>
            <a:cxnSpLocks/>
          </p:cNvCxnSpPr>
          <p:nvPr/>
        </p:nvCxnSpPr>
        <p:spPr>
          <a:xfrm flipH="1" flipV="1">
            <a:off x="4850252" y="2515501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D64D2883-B6E4-3499-0B41-43E2A16073A3}"/>
              </a:ext>
            </a:extLst>
          </p:cNvPr>
          <p:cNvSpPr/>
          <p:nvPr/>
        </p:nvSpPr>
        <p:spPr>
          <a:xfrm rot="2302045">
            <a:off x="4829739" y="2272878"/>
            <a:ext cx="239443" cy="243780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/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/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/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5FF7AE-389C-6F6E-5F56-EC5498A5FBF4}"/>
              </a:ext>
            </a:extLst>
          </p:cNvPr>
          <p:cNvCxnSpPr>
            <a:cxnSpLocks/>
          </p:cNvCxnSpPr>
          <p:nvPr/>
        </p:nvCxnSpPr>
        <p:spPr>
          <a:xfrm flipH="1">
            <a:off x="6864808" y="4192506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21761A-A514-6605-01DC-BB25FD91E67D}"/>
              </a:ext>
            </a:extLst>
          </p:cNvPr>
          <p:cNvCxnSpPr>
            <a:cxnSpLocks/>
          </p:cNvCxnSpPr>
          <p:nvPr/>
        </p:nvCxnSpPr>
        <p:spPr>
          <a:xfrm flipH="1" flipV="1">
            <a:off x="6864808" y="51655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A76EAC-BF64-2F15-529D-3DB5937752A4}"/>
              </a:ext>
            </a:extLst>
          </p:cNvPr>
          <p:cNvCxnSpPr>
            <a:cxnSpLocks/>
          </p:cNvCxnSpPr>
          <p:nvPr/>
        </p:nvCxnSpPr>
        <p:spPr>
          <a:xfrm>
            <a:off x="7833964" y="4185891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/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/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/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485000BB-9A79-8BE2-DB2D-0FD23A634A48}"/>
              </a:ext>
            </a:extLst>
          </p:cNvPr>
          <p:cNvSpPr/>
          <p:nvPr/>
        </p:nvSpPr>
        <p:spPr>
          <a:xfrm rot="15373905">
            <a:off x="8381603" y="4974760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/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153E59-3D54-ACB3-6097-A8570A29F752}"/>
              </a:ext>
            </a:extLst>
          </p:cNvPr>
          <p:cNvCxnSpPr>
            <a:cxnSpLocks/>
          </p:cNvCxnSpPr>
          <p:nvPr/>
        </p:nvCxnSpPr>
        <p:spPr>
          <a:xfrm flipH="1">
            <a:off x="4163835" y="5145567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D96D75B-1F33-AA5E-C5F8-68F7659F9730}"/>
              </a:ext>
            </a:extLst>
          </p:cNvPr>
          <p:cNvSpPr/>
          <p:nvPr/>
        </p:nvSpPr>
        <p:spPr>
          <a:xfrm>
            <a:off x="4349223" y="5050206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D390B-6B0D-0061-AB66-A5D516F543A1}"/>
              </a:ext>
            </a:extLst>
          </p:cNvPr>
          <p:cNvSpPr/>
          <p:nvPr/>
        </p:nvSpPr>
        <p:spPr>
          <a:xfrm>
            <a:off x="4559204" y="5041247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689AA7-675F-14D0-AFDE-70A4E81C803D}"/>
              </a:ext>
            </a:extLst>
          </p:cNvPr>
          <p:cNvSpPr/>
          <p:nvPr/>
        </p:nvSpPr>
        <p:spPr>
          <a:xfrm>
            <a:off x="5626843" y="435910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5B34F2-79E1-ED4E-972E-0B766F3B26D8}"/>
              </a:ext>
            </a:extLst>
          </p:cNvPr>
          <p:cNvSpPr/>
          <p:nvPr/>
        </p:nvSpPr>
        <p:spPr>
          <a:xfrm>
            <a:off x="5682173" y="5543531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2B67AC-6822-AAA3-5644-DEFC86BF9DD0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36675" y="4514316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2C9BF0-7BAA-8261-F341-D4AD267F8272}"/>
              </a:ext>
            </a:extLst>
          </p:cNvPr>
          <p:cNvCxnSpPr>
            <a:cxnSpLocks/>
          </p:cNvCxnSpPr>
          <p:nvPr/>
        </p:nvCxnSpPr>
        <p:spPr>
          <a:xfrm flipH="1" flipV="1">
            <a:off x="4739096" y="5204327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4FB05160-6B47-B8E0-0674-C80BE1716502}"/>
              </a:ext>
            </a:extLst>
          </p:cNvPr>
          <p:cNvSpPr/>
          <p:nvPr/>
        </p:nvSpPr>
        <p:spPr>
          <a:xfrm rot="3773793">
            <a:off x="4803373" y="5102702"/>
            <a:ext cx="214977" cy="212915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/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/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/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19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F9B2ED-CB2F-2BE9-07EC-20D048A6B9D7}"/>
              </a:ext>
            </a:extLst>
          </p:cNvPr>
          <p:cNvCxnSpPr>
            <a:cxnSpLocks/>
          </p:cNvCxnSpPr>
          <p:nvPr/>
        </p:nvCxnSpPr>
        <p:spPr>
          <a:xfrm flipH="1" flipV="1">
            <a:off x="4449619" y="129462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B4172AF-8442-FEE2-3234-72774D457173}"/>
              </a:ext>
            </a:extLst>
          </p:cNvPr>
          <p:cNvSpPr/>
          <p:nvPr/>
        </p:nvSpPr>
        <p:spPr>
          <a:xfrm>
            <a:off x="4241699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CB0956-6C2B-B8E7-3180-227862816E7C}"/>
              </a:ext>
            </a:extLst>
          </p:cNvPr>
          <p:cNvSpPr/>
          <p:nvPr/>
        </p:nvSpPr>
        <p:spPr>
          <a:xfrm>
            <a:off x="6248400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E57AB5-BB14-59B2-DE2C-B4AB46A09E94}"/>
              </a:ext>
            </a:extLst>
          </p:cNvPr>
          <p:cNvCxnSpPr>
            <a:cxnSpLocks/>
          </p:cNvCxnSpPr>
          <p:nvPr/>
        </p:nvCxnSpPr>
        <p:spPr>
          <a:xfrm flipV="1">
            <a:off x="4345659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ADDB28-07C9-513E-B67A-C777A1FB4B08}"/>
              </a:ext>
            </a:extLst>
          </p:cNvPr>
          <p:cNvCxnSpPr>
            <a:cxnSpLocks/>
          </p:cNvCxnSpPr>
          <p:nvPr/>
        </p:nvCxnSpPr>
        <p:spPr>
          <a:xfrm flipV="1">
            <a:off x="6352360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1A477-C65A-FB7C-3AE3-D9BCE63B078B}"/>
              </a:ext>
            </a:extLst>
          </p:cNvPr>
          <p:cNvCxnSpPr>
            <a:cxnSpLocks/>
          </p:cNvCxnSpPr>
          <p:nvPr/>
        </p:nvCxnSpPr>
        <p:spPr>
          <a:xfrm flipH="1">
            <a:off x="4345659" y="1545304"/>
            <a:ext cx="2006701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/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2821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/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1900-E5A6-9412-3F27-5D64F639CE65}"/>
              </a:ext>
            </a:extLst>
          </p:cNvPr>
          <p:cNvCxnSpPr>
            <a:cxnSpLocks/>
          </p:cNvCxnSpPr>
          <p:nvPr/>
        </p:nvCxnSpPr>
        <p:spPr>
          <a:xfrm>
            <a:off x="3731683" y="130760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/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2F122E-07ED-08FE-2612-773A44184E8E}"/>
              </a:ext>
            </a:extLst>
          </p:cNvPr>
          <p:cNvCxnSpPr>
            <a:cxnSpLocks/>
            <a:stCxn id="17" idx="2"/>
            <a:endCxn id="4" idx="6"/>
          </p:cNvCxnSpPr>
          <p:nvPr/>
        </p:nvCxnSpPr>
        <p:spPr>
          <a:xfrm flipH="1" flipV="1">
            <a:off x="6456320" y="130583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/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8205" r="-2564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/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50000" r="-4473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820202-462D-0992-FE8A-57B0ACBA9554}"/>
              </a:ext>
            </a:extLst>
          </p:cNvPr>
          <p:cNvCxnSpPr>
            <a:cxnSpLocks/>
          </p:cNvCxnSpPr>
          <p:nvPr/>
        </p:nvCxnSpPr>
        <p:spPr>
          <a:xfrm flipH="1" flipV="1">
            <a:off x="4403173" y="38447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EE0115-E06A-1040-6A39-64C8056CBA2D}"/>
              </a:ext>
            </a:extLst>
          </p:cNvPr>
          <p:cNvSpPr/>
          <p:nvPr/>
        </p:nvSpPr>
        <p:spPr>
          <a:xfrm>
            <a:off x="4195253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08CA1F-D760-53CD-3564-FEE284A4A4D9}"/>
              </a:ext>
            </a:extLst>
          </p:cNvPr>
          <p:cNvSpPr/>
          <p:nvPr/>
        </p:nvSpPr>
        <p:spPr>
          <a:xfrm>
            <a:off x="6201954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4B98EA-6102-7E3B-95CD-1AF096106C07}"/>
              </a:ext>
            </a:extLst>
          </p:cNvPr>
          <p:cNvCxnSpPr>
            <a:cxnSpLocks/>
          </p:cNvCxnSpPr>
          <p:nvPr/>
        </p:nvCxnSpPr>
        <p:spPr>
          <a:xfrm flipV="1">
            <a:off x="4299213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60E86D-3C2D-A3A1-2862-1C345B408ED5}"/>
              </a:ext>
            </a:extLst>
          </p:cNvPr>
          <p:cNvCxnSpPr>
            <a:cxnSpLocks/>
          </p:cNvCxnSpPr>
          <p:nvPr/>
        </p:nvCxnSpPr>
        <p:spPr>
          <a:xfrm flipV="1">
            <a:off x="6305914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5B0AF5-708C-2F99-536D-8EA4656C813A}"/>
              </a:ext>
            </a:extLst>
          </p:cNvPr>
          <p:cNvCxnSpPr>
            <a:cxnSpLocks/>
          </p:cNvCxnSpPr>
          <p:nvPr/>
        </p:nvCxnSpPr>
        <p:spPr>
          <a:xfrm flipH="1">
            <a:off x="4299213" y="4095464"/>
            <a:ext cx="131333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/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26316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/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blipFill>
                <a:blip r:embed="rId8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C8C9A6-F932-6CDF-328D-E234F2080259}"/>
              </a:ext>
            </a:extLst>
          </p:cNvPr>
          <p:cNvCxnSpPr>
            <a:cxnSpLocks/>
          </p:cNvCxnSpPr>
          <p:nvPr/>
        </p:nvCxnSpPr>
        <p:spPr>
          <a:xfrm>
            <a:off x="3685237" y="385776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/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73F442-4737-7714-0C84-D45623EDA77A}"/>
              </a:ext>
            </a:extLst>
          </p:cNvPr>
          <p:cNvCxnSpPr>
            <a:cxnSpLocks/>
            <a:stCxn id="24" idx="2"/>
            <a:endCxn id="15" idx="6"/>
          </p:cNvCxnSpPr>
          <p:nvPr/>
        </p:nvCxnSpPr>
        <p:spPr>
          <a:xfrm flipH="1" flipV="1">
            <a:off x="6409874" y="385599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/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/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FA8598-A2B3-F370-2CB2-614ED1A25956}"/>
              </a:ext>
            </a:extLst>
          </p:cNvPr>
          <p:cNvCxnSpPr>
            <a:cxnSpLocks/>
          </p:cNvCxnSpPr>
          <p:nvPr/>
        </p:nvCxnSpPr>
        <p:spPr>
          <a:xfrm flipH="1">
            <a:off x="4406315" y="3837838"/>
            <a:ext cx="449065" cy="1479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EA585D-FB11-465A-E89A-F579C696C832}"/>
              </a:ext>
            </a:extLst>
          </p:cNvPr>
          <p:cNvCxnSpPr>
            <a:cxnSpLocks/>
          </p:cNvCxnSpPr>
          <p:nvPr/>
        </p:nvCxnSpPr>
        <p:spPr>
          <a:xfrm flipV="1">
            <a:off x="5875904" y="3858117"/>
            <a:ext cx="311640" cy="438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/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/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3365E092-445B-B90E-9C8B-193FFEBC1582}"/>
              </a:ext>
            </a:extLst>
          </p:cNvPr>
          <p:cNvSpPr/>
          <p:nvPr/>
        </p:nvSpPr>
        <p:spPr>
          <a:xfrm>
            <a:off x="5554776" y="378643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/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blipFill>
                <a:blip r:embed="rId14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C26C6E1-712F-9088-04A1-235E51D05A64}"/>
              </a:ext>
            </a:extLst>
          </p:cNvPr>
          <p:cNvCxnSpPr>
            <a:cxnSpLocks/>
          </p:cNvCxnSpPr>
          <p:nvPr/>
        </p:nvCxnSpPr>
        <p:spPr>
          <a:xfrm flipV="1">
            <a:off x="5612548" y="3916038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D28CF9-704C-0A38-061B-63BE5215DECF}"/>
              </a:ext>
            </a:extLst>
          </p:cNvPr>
          <p:cNvCxnSpPr>
            <a:cxnSpLocks/>
          </p:cNvCxnSpPr>
          <p:nvPr/>
        </p:nvCxnSpPr>
        <p:spPr>
          <a:xfrm flipH="1">
            <a:off x="5612548" y="4095464"/>
            <a:ext cx="69336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/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30769" r="-28205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93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CB81-3EE9-4589-A9F6-994BC56B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57" y="1204275"/>
            <a:ext cx="8478203" cy="524248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63C192-2D9E-4A73-AE7A-E9C479C2E6E5}"/>
              </a:ext>
            </a:extLst>
          </p:cNvPr>
          <p:cNvSpPr/>
          <p:nvPr/>
        </p:nvSpPr>
        <p:spPr>
          <a:xfrm>
            <a:off x="7025272" y="4114800"/>
            <a:ext cx="178167" cy="1839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A63AF5-9B4E-436E-A22C-1DF2CE6F9D98}"/>
              </a:ext>
            </a:extLst>
          </p:cNvPr>
          <p:cNvCxnSpPr/>
          <p:nvPr/>
        </p:nvCxnSpPr>
        <p:spPr>
          <a:xfrm>
            <a:off x="2367280" y="812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2CE4E5-9C1B-4279-B766-6BD920ABC2C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360160" y="3312160"/>
            <a:ext cx="691204" cy="82958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00891C-6793-4C27-863E-02B4BDEF3251}"/>
              </a:ext>
            </a:extLst>
          </p:cNvPr>
          <p:cNvCxnSpPr>
            <a:cxnSpLocks/>
            <a:endCxn id="6" idx="4"/>
          </p:cNvCxnSpPr>
          <p:nvPr/>
        </p:nvCxnSpPr>
        <p:spPr>
          <a:xfrm flipV="1">
            <a:off x="6939280" y="4298796"/>
            <a:ext cx="175076" cy="174487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BC6EE8-1217-43F1-843C-1BC8C0177BD3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2592729" y="4271850"/>
            <a:ext cx="4458635" cy="17718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AD1B046-7606-43AE-8906-9997BD48C9C9}"/>
              </a:ext>
            </a:extLst>
          </p:cNvPr>
          <p:cNvSpPr/>
          <p:nvPr/>
        </p:nvSpPr>
        <p:spPr>
          <a:xfrm rot="1593564">
            <a:off x="2870868" y="5350792"/>
            <a:ext cx="1020892" cy="837736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84E9D458-3728-490A-98C6-CCFC8A8F3E0D}"/>
              </a:ext>
            </a:extLst>
          </p:cNvPr>
          <p:cNvSpPr/>
          <p:nvPr/>
        </p:nvSpPr>
        <p:spPr>
          <a:xfrm rot="375363">
            <a:off x="2988831" y="5274204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16B2D79-560E-4FA3-972C-5B8532C8D246}"/>
              </a:ext>
            </a:extLst>
          </p:cNvPr>
          <p:cNvSpPr/>
          <p:nvPr/>
        </p:nvSpPr>
        <p:spPr>
          <a:xfrm rot="375363">
            <a:off x="2988831" y="5274203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/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blipFill>
                <a:blip r:embed="rId3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/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blipFill>
                <a:blip r:embed="rId4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/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blipFill>
                <a:blip r:embed="rId5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/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blipFill>
                <a:blip r:embed="rId6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/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blipFill>
                <a:blip r:embed="rId7"/>
                <a:stretch>
                  <a:fillRect l="-14607" t="-7865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254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>
            <a:extLst>
              <a:ext uri="{FF2B5EF4-FFF2-40B4-BE49-F238E27FC236}">
                <a16:creationId xmlns:a16="http://schemas.microsoft.com/office/drawing/2014/main" id="{DF0654BF-5FB2-031C-17B5-A681EAFAC4FF}"/>
              </a:ext>
            </a:extLst>
          </p:cNvPr>
          <p:cNvSpPr/>
          <p:nvPr/>
        </p:nvSpPr>
        <p:spPr>
          <a:xfrm rot="6696767">
            <a:off x="5831655" y="2735239"/>
            <a:ext cx="383285" cy="390227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41C678-6115-AFE0-24B5-6A565F0FC21C}"/>
              </a:ext>
            </a:extLst>
          </p:cNvPr>
          <p:cNvCxnSpPr>
            <a:cxnSpLocks/>
          </p:cNvCxnSpPr>
          <p:nvPr/>
        </p:nvCxnSpPr>
        <p:spPr>
          <a:xfrm flipV="1">
            <a:off x="5922401" y="3075102"/>
            <a:ext cx="0" cy="90116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DE979E-00D2-7C93-7AA1-902259C88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55" y="110733"/>
            <a:ext cx="4648849" cy="56205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94E5B8-5E7D-7B50-E4EF-72DFA596F020}"/>
              </a:ext>
            </a:extLst>
          </p:cNvPr>
          <p:cNvCxnSpPr>
            <a:cxnSpLocks/>
          </p:cNvCxnSpPr>
          <p:nvPr/>
        </p:nvCxnSpPr>
        <p:spPr>
          <a:xfrm flipH="1" flipV="1">
            <a:off x="6136901" y="2868058"/>
            <a:ext cx="412066" cy="387375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/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307AC7-2D31-8A23-F943-87CBB3E76E22}"/>
              </a:ext>
            </a:extLst>
          </p:cNvPr>
          <p:cNvCxnSpPr>
            <a:cxnSpLocks/>
          </p:cNvCxnSpPr>
          <p:nvPr/>
        </p:nvCxnSpPr>
        <p:spPr>
          <a:xfrm>
            <a:off x="5922401" y="1769533"/>
            <a:ext cx="0" cy="537972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/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blipFill>
                <a:blip r:embed="rId4"/>
                <a:stretch>
                  <a:fillRect l="-21839" t="-40000" r="-10114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EFB3BE-413F-D8E8-59B5-CA2B749A58BC}"/>
              </a:ext>
            </a:extLst>
          </p:cNvPr>
          <p:cNvCxnSpPr>
            <a:cxnSpLocks/>
          </p:cNvCxnSpPr>
          <p:nvPr/>
        </p:nvCxnSpPr>
        <p:spPr>
          <a:xfrm flipV="1">
            <a:off x="5922401" y="2930000"/>
            <a:ext cx="0" cy="901167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/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blipFill>
                <a:blip r:embed="rId5"/>
                <a:stretch>
                  <a:fillRect l="-1333" r="-66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324D7A-DD42-B9AE-6CD9-5969BE80E220}"/>
              </a:ext>
            </a:extLst>
          </p:cNvPr>
          <p:cNvCxnSpPr>
            <a:cxnSpLocks/>
          </p:cNvCxnSpPr>
          <p:nvPr/>
        </p:nvCxnSpPr>
        <p:spPr>
          <a:xfrm>
            <a:off x="5910263" y="3983567"/>
            <a:ext cx="1345703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/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blipFill>
                <a:blip r:embed="rId6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/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653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8373E7-9A20-AAE9-26A5-F39B8A5E5808}"/>
              </a:ext>
            </a:extLst>
          </p:cNvPr>
          <p:cNvSpPr/>
          <p:nvPr/>
        </p:nvSpPr>
        <p:spPr>
          <a:xfrm>
            <a:off x="3271520" y="1676400"/>
            <a:ext cx="3576320" cy="3576320"/>
          </a:xfrm>
          <a:prstGeom prst="ellipse">
            <a:avLst/>
          </a:prstGeom>
          <a:solidFill>
            <a:schemeClr val="bg1">
              <a:lumMod val="85000"/>
              <a:alpha val="4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EDC0B4-B64E-4A59-8B0E-EE114893B776}"/>
              </a:ext>
            </a:extLst>
          </p:cNvPr>
          <p:cNvCxnSpPr>
            <a:cxnSpLocks/>
            <a:stCxn id="22" idx="0"/>
            <a:endCxn id="25" idx="0"/>
          </p:cNvCxnSpPr>
          <p:nvPr/>
        </p:nvCxnSpPr>
        <p:spPr>
          <a:xfrm>
            <a:off x="2398192" y="297950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541E3-4444-E23A-BBC3-3D4839F3DD33}"/>
              </a:ext>
            </a:extLst>
          </p:cNvPr>
          <p:cNvCxnSpPr>
            <a:cxnSpLocks/>
            <a:stCxn id="22" idx="4"/>
            <a:endCxn id="25" idx="4"/>
          </p:cNvCxnSpPr>
          <p:nvPr/>
        </p:nvCxnSpPr>
        <p:spPr>
          <a:xfrm>
            <a:off x="2398192" y="392946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C6A7CD-2122-2197-6C67-AD8A1D7BC799}"/>
              </a:ext>
            </a:extLst>
          </p:cNvPr>
          <p:cNvCxnSpPr>
            <a:cxnSpLocks/>
            <a:stCxn id="2" idx="2"/>
            <a:endCxn id="2" idx="6"/>
          </p:cNvCxnSpPr>
          <p:nvPr/>
        </p:nvCxnSpPr>
        <p:spPr>
          <a:xfrm>
            <a:off x="3271520" y="3464560"/>
            <a:ext cx="35763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6979ED3-F44C-CD99-8A91-4BA23076230B}"/>
              </a:ext>
            </a:extLst>
          </p:cNvPr>
          <p:cNvSpPr/>
          <p:nvPr/>
        </p:nvSpPr>
        <p:spPr>
          <a:xfrm>
            <a:off x="4997037" y="3399756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17EFE2-61F1-3910-76BA-B02CFF827131}"/>
              </a:ext>
            </a:extLst>
          </p:cNvPr>
          <p:cNvSpPr/>
          <p:nvPr/>
        </p:nvSpPr>
        <p:spPr>
          <a:xfrm>
            <a:off x="1923212" y="2979506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70AD57-EB52-7308-E06E-17E7FBC43889}"/>
              </a:ext>
            </a:extLst>
          </p:cNvPr>
          <p:cNvSpPr/>
          <p:nvPr/>
        </p:nvSpPr>
        <p:spPr>
          <a:xfrm>
            <a:off x="7623397" y="2989580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D55035-9571-2A7F-A197-7EED7E02E325}"/>
              </a:ext>
            </a:extLst>
          </p:cNvPr>
          <p:cNvCxnSpPr>
            <a:cxnSpLocks/>
          </p:cNvCxnSpPr>
          <p:nvPr/>
        </p:nvCxnSpPr>
        <p:spPr>
          <a:xfrm flipH="1" flipV="1">
            <a:off x="6796584" y="2989580"/>
            <a:ext cx="243025" cy="71882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9FFC74-2FE7-574F-53DA-786597C22F0A}"/>
              </a:ext>
            </a:extLst>
          </p:cNvPr>
          <p:cNvCxnSpPr>
            <a:cxnSpLocks/>
          </p:cNvCxnSpPr>
          <p:nvPr/>
        </p:nvCxnSpPr>
        <p:spPr>
          <a:xfrm flipH="1">
            <a:off x="6796584" y="2989580"/>
            <a:ext cx="54614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/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1422C1-8779-0DB6-A5BD-32DEF87B36C2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5103974" y="2989580"/>
            <a:ext cx="1692610" cy="42915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2322338-5D31-3265-9C0C-639F18685D09}"/>
              </a:ext>
            </a:extLst>
          </p:cNvPr>
          <p:cNvSpPr/>
          <p:nvPr/>
        </p:nvSpPr>
        <p:spPr>
          <a:xfrm rot="20665721">
            <a:off x="6662799" y="3007699"/>
            <a:ext cx="157351" cy="16342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8406ACA-8274-7FC7-04F5-1B89686CF660}"/>
              </a:ext>
            </a:extLst>
          </p:cNvPr>
          <p:cNvSpPr/>
          <p:nvPr/>
        </p:nvSpPr>
        <p:spPr>
          <a:xfrm rot="2846386">
            <a:off x="5696731" y="3202966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/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A8AFF0F0-0061-19D4-2D97-BF720F2B4435}"/>
              </a:ext>
            </a:extLst>
          </p:cNvPr>
          <p:cNvSpPr/>
          <p:nvPr/>
        </p:nvSpPr>
        <p:spPr>
          <a:xfrm rot="5657802">
            <a:off x="6718057" y="2873384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/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/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DD55B1-E680-0FD4-E9E2-012F9F5BE2C0}"/>
              </a:ext>
            </a:extLst>
          </p:cNvPr>
          <p:cNvCxnSpPr>
            <a:cxnSpLocks/>
          </p:cNvCxnSpPr>
          <p:nvPr/>
        </p:nvCxnSpPr>
        <p:spPr>
          <a:xfrm>
            <a:off x="7189874" y="3939540"/>
            <a:ext cx="45479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/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C8FCAB-0E02-2D7B-5D4C-C3828574A4AB}"/>
              </a:ext>
            </a:extLst>
          </p:cNvPr>
          <p:cNvCxnSpPr>
            <a:cxnSpLocks/>
          </p:cNvCxnSpPr>
          <p:nvPr/>
        </p:nvCxnSpPr>
        <p:spPr>
          <a:xfrm flipH="1" flipV="1">
            <a:off x="5061116" y="2999109"/>
            <a:ext cx="3483" cy="39556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/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31579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/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33333" r="-30769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A3D83904-F3FE-D7B3-C815-B85C35D9A801}"/>
              </a:ext>
            </a:extLst>
          </p:cNvPr>
          <p:cNvSpPr/>
          <p:nvPr/>
        </p:nvSpPr>
        <p:spPr>
          <a:xfrm rot="14039493">
            <a:off x="6228241" y="2981653"/>
            <a:ext cx="158803" cy="161680"/>
          </a:xfrm>
          <a:prstGeom prst="arc">
            <a:avLst>
              <a:gd name="adj1" fmla="val 15371673"/>
              <a:gd name="adj2" fmla="val 8995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/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5263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917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D8BACB8-8197-468F-CB22-6BC08C247592}"/>
              </a:ext>
            </a:extLst>
          </p:cNvPr>
          <p:cNvSpPr/>
          <p:nvPr/>
        </p:nvSpPr>
        <p:spPr>
          <a:xfrm rot="1116420">
            <a:off x="1194431" y="3006680"/>
            <a:ext cx="2659654" cy="2278322"/>
          </a:xfrm>
          <a:prstGeom prst="triangle">
            <a:avLst>
              <a:gd name="adj" fmla="val 1146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B90742-AE09-AE19-6E89-032945236D23}"/>
              </a:ext>
            </a:extLst>
          </p:cNvPr>
          <p:cNvCxnSpPr>
            <a:stCxn id="2" idx="4"/>
          </p:cNvCxnSpPr>
          <p:nvPr/>
        </p:nvCxnSpPr>
        <p:spPr>
          <a:xfrm flipV="1">
            <a:off x="3421097" y="2786332"/>
            <a:ext cx="544749" cy="2863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56925-FF7B-E48D-8722-671B20B7337D}"/>
              </a:ext>
            </a:extLst>
          </p:cNvPr>
          <p:cNvCxnSpPr>
            <a:cxnSpLocks/>
          </p:cNvCxnSpPr>
          <p:nvPr/>
        </p:nvCxnSpPr>
        <p:spPr>
          <a:xfrm flipV="1">
            <a:off x="900463" y="2786332"/>
            <a:ext cx="3065382" cy="2039329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37CECC-7619-0C15-9828-E009ABF1755B}"/>
              </a:ext>
            </a:extLst>
          </p:cNvPr>
          <p:cNvCxnSpPr>
            <a:cxnSpLocks/>
            <a:endCxn id="2" idx="0"/>
          </p:cNvCxnSpPr>
          <p:nvPr/>
        </p:nvCxnSpPr>
        <p:spPr>
          <a:xfrm flipH="1" flipV="1">
            <a:off x="1916359" y="2739187"/>
            <a:ext cx="2035460" cy="542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60CC9-F627-CAE5-9F31-48CC98F66E1A}"/>
              </a:ext>
            </a:extLst>
          </p:cNvPr>
          <p:cNvCxnSpPr>
            <a:cxnSpLocks/>
          </p:cNvCxnSpPr>
          <p:nvPr/>
        </p:nvCxnSpPr>
        <p:spPr>
          <a:xfrm flipH="1" flipV="1">
            <a:off x="1916359" y="2762759"/>
            <a:ext cx="1777110" cy="13830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202C84-3904-9379-0FF3-47A2A1B45BF0}"/>
              </a:ext>
            </a:extLst>
          </p:cNvPr>
          <p:cNvCxnSpPr>
            <a:cxnSpLocks/>
          </p:cNvCxnSpPr>
          <p:nvPr/>
        </p:nvCxnSpPr>
        <p:spPr>
          <a:xfrm flipH="1" flipV="1">
            <a:off x="1917509" y="2786332"/>
            <a:ext cx="390677" cy="1684303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52010F-587C-823B-269B-F30CEE1ED163}"/>
              </a:ext>
            </a:extLst>
          </p:cNvPr>
          <p:cNvCxnSpPr>
            <a:cxnSpLocks/>
            <a:endCxn id="35" idx="2"/>
          </p:cNvCxnSpPr>
          <p:nvPr/>
        </p:nvCxnSpPr>
        <p:spPr>
          <a:xfrm flipH="1">
            <a:off x="2381842" y="4145841"/>
            <a:ext cx="1293873" cy="31844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C6F930-9EA8-2348-EB41-85FDD7224B52}"/>
              </a:ext>
            </a:extLst>
          </p:cNvPr>
          <p:cNvCxnSpPr>
            <a:cxnSpLocks/>
          </p:cNvCxnSpPr>
          <p:nvPr/>
        </p:nvCxnSpPr>
        <p:spPr>
          <a:xfrm flipV="1">
            <a:off x="2002705" y="5099285"/>
            <a:ext cx="88889" cy="1906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45AB7-6077-8E6C-D77E-4DCD090A0FE5}"/>
              </a:ext>
            </a:extLst>
          </p:cNvPr>
          <p:cNvCxnSpPr>
            <a:cxnSpLocks/>
          </p:cNvCxnSpPr>
          <p:nvPr/>
        </p:nvCxnSpPr>
        <p:spPr>
          <a:xfrm>
            <a:off x="3577485" y="4405798"/>
            <a:ext cx="138806" cy="447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5721D5-CFCA-33B6-BE59-F5A968EB2C07}"/>
              </a:ext>
            </a:extLst>
          </p:cNvPr>
          <p:cNvCxnSpPr>
            <a:cxnSpLocks/>
          </p:cNvCxnSpPr>
          <p:nvPr/>
        </p:nvCxnSpPr>
        <p:spPr>
          <a:xfrm>
            <a:off x="2548139" y="3623603"/>
            <a:ext cx="138806" cy="140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9C846D-9CF7-AAA4-8D3D-E6D76013D95B}"/>
              </a:ext>
            </a:extLst>
          </p:cNvPr>
          <p:cNvCxnSpPr>
            <a:cxnSpLocks/>
          </p:cNvCxnSpPr>
          <p:nvPr/>
        </p:nvCxnSpPr>
        <p:spPr>
          <a:xfrm>
            <a:off x="1380896" y="3623603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1C7AFA-6E61-FC29-D0E3-EFC1EB5CEED9}"/>
              </a:ext>
            </a:extLst>
          </p:cNvPr>
          <p:cNvCxnSpPr>
            <a:cxnSpLocks/>
          </p:cNvCxnSpPr>
          <p:nvPr/>
        </p:nvCxnSpPr>
        <p:spPr>
          <a:xfrm flipH="1">
            <a:off x="2528913" y="4023624"/>
            <a:ext cx="129352" cy="893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C49F320-B43A-7D85-BBF4-114129AC939C}"/>
              </a:ext>
            </a:extLst>
          </p:cNvPr>
          <p:cNvSpPr/>
          <p:nvPr/>
        </p:nvSpPr>
        <p:spPr>
          <a:xfrm rot="20967246">
            <a:off x="2296731" y="4329074"/>
            <a:ext cx="145267" cy="13635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B5AF39-0A6E-C139-5E9D-DBAB2D84C6A8}"/>
              </a:ext>
            </a:extLst>
          </p:cNvPr>
          <p:cNvSpPr/>
          <p:nvPr/>
        </p:nvSpPr>
        <p:spPr>
          <a:xfrm>
            <a:off x="2091594" y="371874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/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/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blipFill>
                <a:blip r:embed="rId3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/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4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/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/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/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/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/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C39BF75-3746-1FD9-E187-9990884EA4E3}"/>
              </a:ext>
            </a:extLst>
          </p:cNvPr>
          <p:cNvSpPr/>
          <p:nvPr/>
        </p:nvSpPr>
        <p:spPr>
          <a:xfrm rot="17879736">
            <a:off x="3599111" y="3954081"/>
            <a:ext cx="125709" cy="14230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D1A1396-0513-A443-ED02-96C45E2F97CC}"/>
              </a:ext>
            </a:extLst>
          </p:cNvPr>
          <p:cNvSpPr/>
          <p:nvPr/>
        </p:nvSpPr>
        <p:spPr>
          <a:xfrm rot="19478601">
            <a:off x="3165114" y="5154209"/>
            <a:ext cx="376594" cy="383416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/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807A8A0-3272-2B27-0E0A-AD245FF7A3A8}"/>
              </a:ext>
            </a:extLst>
          </p:cNvPr>
          <p:cNvSpPr/>
          <p:nvPr/>
        </p:nvSpPr>
        <p:spPr>
          <a:xfrm>
            <a:off x="6990192" y="3128210"/>
            <a:ext cx="2545385" cy="1492129"/>
          </a:xfrm>
          <a:prstGeom prst="triangle">
            <a:avLst>
              <a:gd name="adj" fmla="val 4814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7397E3-D57A-1954-C1F9-A8F2CAB420DC}"/>
              </a:ext>
            </a:extLst>
          </p:cNvPr>
          <p:cNvCxnSpPr>
            <a:cxnSpLocks/>
            <a:stCxn id="53" idx="3"/>
            <a:endCxn id="53" idx="0"/>
          </p:cNvCxnSpPr>
          <p:nvPr/>
        </p:nvCxnSpPr>
        <p:spPr>
          <a:xfrm flipV="1">
            <a:off x="8215617" y="3128210"/>
            <a:ext cx="0" cy="1492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40CB7-BDE1-6046-C379-9F9A98BAF839}"/>
              </a:ext>
            </a:extLst>
          </p:cNvPr>
          <p:cNvCxnSpPr>
            <a:cxnSpLocks/>
            <a:stCxn id="53" idx="2"/>
          </p:cNvCxnSpPr>
          <p:nvPr/>
        </p:nvCxnSpPr>
        <p:spPr>
          <a:xfrm flipV="1">
            <a:off x="6990192" y="3984625"/>
            <a:ext cx="1225425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8C69F09-C31B-766C-DB40-F86ADC0FBB39}"/>
              </a:ext>
            </a:extLst>
          </p:cNvPr>
          <p:cNvCxnSpPr>
            <a:cxnSpLocks/>
            <a:stCxn id="53" idx="4"/>
          </p:cNvCxnSpPr>
          <p:nvPr/>
        </p:nvCxnSpPr>
        <p:spPr>
          <a:xfrm flipH="1" flipV="1">
            <a:off x="8215617" y="3984625"/>
            <a:ext cx="1319960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F69DD02-4129-693C-7D36-E92EFF9CA8AB}"/>
              </a:ext>
            </a:extLst>
          </p:cNvPr>
          <p:cNvCxnSpPr>
            <a:cxnSpLocks/>
          </p:cNvCxnSpPr>
          <p:nvPr/>
        </p:nvCxnSpPr>
        <p:spPr>
          <a:xfrm>
            <a:off x="7544447" y="3783769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3614DFC-AA9F-5021-EF55-C79B8D659FD7}"/>
              </a:ext>
            </a:extLst>
          </p:cNvPr>
          <p:cNvCxnSpPr>
            <a:cxnSpLocks/>
          </p:cNvCxnSpPr>
          <p:nvPr/>
        </p:nvCxnSpPr>
        <p:spPr>
          <a:xfrm flipV="1">
            <a:off x="8718402" y="3726768"/>
            <a:ext cx="158922" cy="130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A6ED87-C7A5-F2F8-CA13-B5B015FABC6E}"/>
              </a:ext>
            </a:extLst>
          </p:cNvPr>
          <p:cNvCxnSpPr>
            <a:cxnSpLocks/>
          </p:cNvCxnSpPr>
          <p:nvPr/>
        </p:nvCxnSpPr>
        <p:spPr>
          <a:xfrm flipV="1">
            <a:off x="8757878" y="422606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9C616AF-4A85-896A-0141-3BB58127B43F}"/>
              </a:ext>
            </a:extLst>
          </p:cNvPr>
          <p:cNvCxnSpPr>
            <a:cxnSpLocks/>
          </p:cNvCxnSpPr>
          <p:nvPr/>
        </p:nvCxnSpPr>
        <p:spPr>
          <a:xfrm flipV="1">
            <a:off x="8775414" y="424051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852444-2DF4-358F-67B9-827B2C8F5669}"/>
              </a:ext>
            </a:extLst>
          </p:cNvPr>
          <p:cNvCxnSpPr>
            <a:cxnSpLocks/>
          </p:cNvCxnSpPr>
          <p:nvPr/>
        </p:nvCxnSpPr>
        <p:spPr>
          <a:xfrm flipH="1" flipV="1">
            <a:off x="7685235" y="4208695"/>
            <a:ext cx="52412" cy="70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8476E-DBE4-E5F9-DBA3-C635F695A604}"/>
              </a:ext>
            </a:extLst>
          </p:cNvPr>
          <p:cNvCxnSpPr>
            <a:cxnSpLocks/>
          </p:cNvCxnSpPr>
          <p:nvPr/>
        </p:nvCxnSpPr>
        <p:spPr>
          <a:xfrm flipH="1" flipV="1">
            <a:off x="7712833" y="4193640"/>
            <a:ext cx="49628" cy="64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/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/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/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8BA9DA88-9F4B-546C-A278-9B179725792F}"/>
              </a:ext>
            </a:extLst>
          </p:cNvPr>
          <p:cNvSpPr/>
          <p:nvPr/>
        </p:nvSpPr>
        <p:spPr>
          <a:xfrm>
            <a:off x="8102144" y="4513824"/>
            <a:ext cx="113474" cy="10651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34B759D8-6B39-507D-9872-77C0F6B7971C}"/>
              </a:ext>
            </a:extLst>
          </p:cNvPr>
          <p:cNvSpPr/>
          <p:nvPr/>
        </p:nvSpPr>
        <p:spPr>
          <a:xfrm rot="2953749">
            <a:off x="7171814" y="4410967"/>
            <a:ext cx="232178" cy="236384"/>
          </a:xfrm>
          <a:prstGeom prst="arc">
            <a:avLst>
              <a:gd name="adj1" fmla="val 15371673"/>
              <a:gd name="adj2" fmla="val 899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/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blipFill>
                <a:blip r:embed="rId14"/>
                <a:stretch>
                  <a:fillRect l="-4348" r="-5797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/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blipFill>
                <a:blip r:embed="rId15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/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>
            <a:extLst>
              <a:ext uri="{FF2B5EF4-FFF2-40B4-BE49-F238E27FC236}">
                <a16:creationId xmlns:a16="http://schemas.microsoft.com/office/drawing/2014/main" id="{6CBBACF6-C62A-15C5-6F00-6FE9C390FB95}"/>
              </a:ext>
            </a:extLst>
          </p:cNvPr>
          <p:cNvSpPr/>
          <p:nvPr/>
        </p:nvSpPr>
        <p:spPr>
          <a:xfrm rot="10800000">
            <a:off x="6509532" y="3122620"/>
            <a:ext cx="370876" cy="1492130"/>
          </a:xfrm>
          <a:prstGeom prst="rightBrace">
            <a:avLst>
              <a:gd name="adj1" fmla="val 48101"/>
              <a:gd name="adj2" fmla="val 5000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/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5EAE5C-B14B-D69E-1756-68C000E6B0B4}"/>
              </a:ext>
            </a:extLst>
          </p:cNvPr>
          <p:cNvCxnSpPr>
            <a:cxnSpLocks/>
          </p:cNvCxnSpPr>
          <p:nvPr/>
        </p:nvCxnSpPr>
        <p:spPr>
          <a:xfrm flipH="1" flipV="1">
            <a:off x="9535577" y="86210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D9F918B-4D6D-4497-2533-85E697B4BD5E}"/>
              </a:ext>
            </a:extLst>
          </p:cNvPr>
          <p:cNvSpPr/>
          <p:nvPr/>
        </p:nvSpPr>
        <p:spPr>
          <a:xfrm>
            <a:off x="9327657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644446-5188-6B98-A7CB-F3CE71E9656D}"/>
              </a:ext>
            </a:extLst>
          </p:cNvPr>
          <p:cNvSpPr/>
          <p:nvPr/>
        </p:nvSpPr>
        <p:spPr>
          <a:xfrm>
            <a:off x="11334358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/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blipFill>
                <a:blip r:embed="rId18"/>
                <a:stretch>
                  <a:fillRect l="-30769" r="-46154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126958-8EF4-DDE7-447B-AF59DB8D7333}"/>
              </a:ext>
            </a:extLst>
          </p:cNvPr>
          <p:cNvCxnSpPr>
            <a:cxnSpLocks/>
          </p:cNvCxnSpPr>
          <p:nvPr/>
        </p:nvCxnSpPr>
        <p:spPr>
          <a:xfrm flipV="1">
            <a:off x="11438318" y="980859"/>
            <a:ext cx="0" cy="3646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3ADACC-E07F-8833-4B4C-785480FB9EE7}"/>
              </a:ext>
            </a:extLst>
          </p:cNvPr>
          <p:cNvCxnSpPr>
            <a:cxnSpLocks/>
          </p:cNvCxnSpPr>
          <p:nvPr/>
        </p:nvCxnSpPr>
        <p:spPr>
          <a:xfrm>
            <a:off x="9431617" y="317250"/>
            <a:ext cx="0" cy="44851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A1724C3-77F5-F9CD-4F71-55629DE2D24A}"/>
              </a:ext>
            </a:extLst>
          </p:cNvPr>
          <p:cNvSpPr/>
          <p:nvPr/>
        </p:nvSpPr>
        <p:spPr>
          <a:xfrm>
            <a:off x="10687180" y="80374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/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/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4871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/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blipFill>
                <a:blip r:embed="rId21"/>
                <a:stretch>
                  <a:fillRect l="-30769" r="-4615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/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blipFill>
                <a:blip r:embed="rId22"/>
                <a:stretch>
                  <a:fillRect l="-31579" r="-5000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/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blipFill>
                <a:blip r:embed="rId23"/>
                <a:stretch>
                  <a:fillRect l="-26316"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/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blipFill>
                <a:blip r:embed="rId24"/>
                <a:stretch>
                  <a:fillRect l="-39474" r="-89474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232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F1D303BF-1D74-80D2-4C08-27F7EFD8CBFA}"/>
              </a:ext>
            </a:extLst>
          </p:cNvPr>
          <p:cNvSpPr/>
          <p:nvPr/>
        </p:nvSpPr>
        <p:spPr>
          <a:xfrm rot="5400000">
            <a:off x="142904" y="1082782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8B3A5D-0035-F026-03CB-CD14512D6AC1}"/>
              </a:ext>
            </a:extLst>
          </p:cNvPr>
          <p:cNvCxnSpPr>
            <a:cxnSpLocks/>
          </p:cNvCxnSpPr>
          <p:nvPr/>
        </p:nvCxnSpPr>
        <p:spPr>
          <a:xfrm flipV="1">
            <a:off x="2799018" y="3295606"/>
            <a:ext cx="0" cy="30994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ECD491-04C8-CE32-087A-C9AD1E308735}"/>
              </a:ext>
            </a:extLst>
          </p:cNvPr>
          <p:cNvCxnSpPr>
            <a:cxnSpLocks/>
          </p:cNvCxnSpPr>
          <p:nvPr/>
        </p:nvCxnSpPr>
        <p:spPr>
          <a:xfrm flipH="1" flipV="1">
            <a:off x="2426581" y="3401439"/>
            <a:ext cx="2342752" cy="21227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7108A1-0E0B-874D-40FE-1334CAC10802}"/>
              </a:ext>
            </a:extLst>
          </p:cNvPr>
          <p:cNvCxnSpPr>
            <a:cxnSpLocks/>
          </p:cNvCxnSpPr>
          <p:nvPr/>
        </p:nvCxnSpPr>
        <p:spPr>
          <a:xfrm flipH="1">
            <a:off x="2799017" y="5524153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2340A2-F67F-296F-CE66-0D211C6EEA33}"/>
              </a:ext>
            </a:extLst>
          </p:cNvPr>
          <p:cNvCxnSpPr>
            <a:cxnSpLocks/>
          </p:cNvCxnSpPr>
          <p:nvPr/>
        </p:nvCxnSpPr>
        <p:spPr>
          <a:xfrm flipH="1" flipV="1">
            <a:off x="2660620" y="3451760"/>
            <a:ext cx="1123555" cy="250782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B229936-88C8-C62F-F2FE-5A0179124B85}"/>
              </a:ext>
            </a:extLst>
          </p:cNvPr>
          <p:cNvSpPr/>
          <p:nvPr/>
        </p:nvSpPr>
        <p:spPr>
          <a:xfrm rot="20179410">
            <a:off x="3594143" y="5846710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2EA0A1-7811-7B00-1725-079B300A97C2}"/>
              </a:ext>
            </a:extLst>
          </p:cNvPr>
          <p:cNvCxnSpPr>
            <a:cxnSpLocks/>
          </p:cNvCxnSpPr>
          <p:nvPr/>
        </p:nvCxnSpPr>
        <p:spPr>
          <a:xfrm flipV="1">
            <a:off x="3846164" y="4654506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F4A4B5-9661-0213-42C4-1B227170A27A}"/>
              </a:ext>
            </a:extLst>
          </p:cNvPr>
          <p:cNvCxnSpPr>
            <a:cxnSpLocks/>
          </p:cNvCxnSpPr>
          <p:nvPr/>
        </p:nvCxnSpPr>
        <p:spPr>
          <a:xfrm>
            <a:off x="2688345" y="5066953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/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/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7F90071F-6001-149F-86E1-26D34CA1E609}"/>
              </a:ext>
            </a:extLst>
          </p:cNvPr>
          <p:cNvSpPr/>
          <p:nvPr/>
        </p:nvSpPr>
        <p:spPr>
          <a:xfrm rot="21363822">
            <a:off x="2680542" y="614976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/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BFEC2920-FCD2-D966-5A68-CA9B9E45CF83}"/>
              </a:ext>
            </a:extLst>
          </p:cNvPr>
          <p:cNvSpPr/>
          <p:nvPr/>
        </p:nvSpPr>
        <p:spPr>
          <a:xfrm rot="14866610">
            <a:off x="4486660" y="5357981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/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8A87FE-143A-C684-7C4C-FAD6C7BFAB14}"/>
              </a:ext>
            </a:extLst>
          </p:cNvPr>
          <p:cNvCxnSpPr>
            <a:cxnSpLocks/>
          </p:cNvCxnSpPr>
          <p:nvPr/>
        </p:nvCxnSpPr>
        <p:spPr>
          <a:xfrm flipH="1" flipV="1">
            <a:off x="4156612" y="5700139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125686-7D63-BD12-02A5-2D299BE531BF}"/>
              </a:ext>
            </a:extLst>
          </p:cNvPr>
          <p:cNvCxnSpPr>
            <a:cxnSpLocks/>
          </p:cNvCxnSpPr>
          <p:nvPr/>
        </p:nvCxnSpPr>
        <p:spPr>
          <a:xfrm flipH="1" flipV="1">
            <a:off x="4198196" y="567961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9E9739-DE13-D110-88F8-624D59D577D1}"/>
              </a:ext>
            </a:extLst>
          </p:cNvPr>
          <p:cNvCxnSpPr>
            <a:cxnSpLocks/>
          </p:cNvCxnSpPr>
          <p:nvPr/>
        </p:nvCxnSpPr>
        <p:spPr>
          <a:xfrm flipH="1" flipV="1">
            <a:off x="3283589" y="6090254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811525-6F9B-D5B4-0E64-5B6974F4507B}"/>
              </a:ext>
            </a:extLst>
          </p:cNvPr>
          <p:cNvCxnSpPr>
            <a:cxnSpLocks/>
          </p:cNvCxnSpPr>
          <p:nvPr/>
        </p:nvCxnSpPr>
        <p:spPr>
          <a:xfrm flipH="1" flipV="1">
            <a:off x="3325173" y="6069732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4D94EC82-477D-D3D8-5C06-7CAA518B32F5}"/>
              </a:ext>
            </a:extLst>
          </p:cNvPr>
          <p:cNvSpPr/>
          <p:nvPr/>
        </p:nvSpPr>
        <p:spPr>
          <a:xfrm>
            <a:off x="2732382" y="367387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1150FF-0B45-7F34-0386-ECCDE9A92A12}"/>
              </a:ext>
            </a:extLst>
          </p:cNvPr>
          <p:cNvSpPr/>
          <p:nvPr/>
        </p:nvSpPr>
        <p:spPr>
          <a:xfrm>
            <a:off x="2732382" y="631593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33B1B3-77FD-E2BD-AC62-9E4D9D621E82}"/>
              </a:ext>
            </a:extLst>
          </p:cNvPr>
          <p:cNvSpPr/>
          <p:nvPr/>
        </p:nvSpPr>
        <p:spPr>
          <a:xfrm>
            <a:off x="4702790" y="547840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D6D4AA6-8929-E4CD-64BD-E7952AE0B682}"/>
              </a:ext>
            </a:extLst>
          </p:cNvPr>
          <p:cNvCxnSpPr>
            <a:cxnSpLocks/>
          </p:cNvCxnSpPr>
          <p:nvPr/>
        </p:nvCxnSpPr>
        <p:spPr>
          <a:xfrm flipH="1">
            <a:off x="2778304" y="6351414"/>
            <a:ext cx="1987340" cy="4781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5C911E-C36B-085E-8BC7-95392DC348AA}"/>
              </a:ext>
            </a:extLst>
          </p:cNvPr>
          <p:cNvCxnSpPr>
            <a:cxnSpLocks/>
          </p:cNvCxnSpPr>
          <p:nvPr/>
        </p:nvCxnSpPr>
        <p:spPr>
          <a:xfrm flipH="1" flipV="1">
            <a:off x="4767968" y="5558498"/>
            <a:ext cx="9870" cy="8072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494F4F8-DFBA-581A-94C5-ED7229C6B240}"/>
              </a:ext>
            </a:extLst>
          </p:cNvPr>
          <p:cNvSpPr/>
          <p:nvPr/>
        </p:nvSpPr>
        <p:spPr>
          <a:xfrm>
            <a:off x="4604131" y="6195814"/>
            <a:ext cx="165766" cy="155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A3F355D4-55D4-C14D-AC71-EB5BEA488768}"/>
              </a:ext>
            </a:extLst>
          </p:cNvPr>
          <p:cNvSpPr/>
          <p:nvPr/>
        </p:nvSpPr>
        <p:spPr>
          <a:xfrm rot="9662924">
            <a:off x="4508455" y="542798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/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/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blipFill>
                <a:blip r:embed="rId7"/>
                <a:stretch>
                  <a:fillRect l="-10526" t="-1471" r="-11842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/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43590" r="-51282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8E0DA542-B9C4-3536-AE59-BC6D8C9ECF6C}"/>
              </a:ext>
            </a:extLst>
          </p:cNvPr>
          <p:cNvSpPr/>
          <p:nvPr/>
        </p:nvSpPr>
        <p:spPr>
          <a:xfrm rot="5400000">
            <a:off x="6351779" y="1003706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DD3C7D1-2E40-0A79-B179-F9CA820411BC}"/>
              </a:ext>
            </a:extLst>
          </p:cNvPr>
          <p:cNvCxnSpPr>
            <a:cxnSpLocks/>
            <a:endCxn id="74" idx="0"/>
          </p:cNvCxnSpPr>
          <p:nvPr/>
        </p:nvCxnSpPr>
        <p:spPr>
          <a:xfrm flipV="1">
            <a:off x="8061132" y="3599425"/>
            <a:ext cx="1043962" cy="25129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CDA0C9-7B8C-2743-92A5-BB5A65499916}"/>
              </a:ext>
            </a:extLst>
          </p:cNvPr>
          <p:cNvCxnSpPr>
            <a:cxnSpLocks/>
            <a:endCxn id="74" idx="1"/>
          </p:cNvCxnSpPr>
          <p:nvPr/>
        </p:nvCxnSpPr>
        <p:spPr>
          <a:xfrm flipH="1" flipV="1">
            <a:off x="9056742" y="3599894"/>
            <a:ext cx="1158103" cy="2467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E66016-BB41-25D0-0B4A-44B5F4CB658F}"/>
              </a:ext>
            </a:extLst>
          </p:cNvPr>
          <p:cNvCxnSpPr>
            <a:cxnSpLocks/>
          </p:cNvCxnSpPr>
          <p:nvPr/>
        </p:nvCxnSpPr>
        <p:spPr>
          <a:xfrm rot="1358369" flipH="1">
            <a:off x="8152830" y="5654254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4510101-6593-E64A-9F63-FE3D765AAA10}"/>
              </a:ext>
            </a:extLst>
          </p:cNvPr>
          <p:cNvCxnSpPr>
            <a:cxnSpLocks/>
          </p:cNvCxnSpPr>
          <p:nvPr/>
        </p:nvCxnSpPr>
        <p:spPr>
          <a:xfrm flipH="1" flipV="1">
            <a:off x="9066347" y="3342609"/>
            <a:ext cx="83277" cy="319326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B82AC2C-E10E-06CD-0F4A-288931D5E082}"/>
              </a:ext>
            </a:extLst>
          </p:cNvPr>
          <p:cNvSpPr/>
          <p:nvPr/>
        </p:nvSpPr>
        <p:spPr>
          <a:xfrm rot="21537779">
            <a:off x="8969712" y="5938268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5910713-BEE8-D23F-7A34-B9DBEDF0666C}"/>
              </a:ext>
            </a:extLst>
          </p:cNvPr>
          <p:cNvCxnSpPr>
            <a:cxnSpLocks/>
          </p:cNvCxnSpPr>
          <p:nvPr/>
        </p:nvCxnSpPr>
        <p:spPr>
          <a:xfrm rot="1358369" flipV="1">
            <a:off x="9666926" y="4922388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958AB3-41F4-C63D-F64E-2586352F5B19}"/>
              </a:ext>
            </a:extLst>
          </p:cNvPr>
          <p:cNvCxnSpPr>
            <a:cxnSpLocks/>
          </p:cNvCxnSpPr>
          <p:nvPr/>
        </p:nvCxnSpPr>
        <p:spPr>
          <a:xfrm rot="1358369">
            <a:off x="8459051" y="4884579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/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/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F8A285E1-C283-C067-8F1B-C5B55B2CC083}"/>
              </a:ext>
            </a:extLst>
          </p:cNvPr>
          <p:cNvSpPr/>
          <p:nvPr/>
        </p:nvSpPr>
        <p:spPr>
          <a:xfrm rot="1122191">
            <a:off x="7969647" y="5890408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/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6279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c 67">
            <a:extLst>
              <a:ext uri="{FF2B5EF4-FFF2-40B4-BE49-F238E27FC236}">
                <a16:creationId xmlns:a16="http://schemas.microsoft.com/office/drawing/2014/main" id="{A674A33F-6B45-682F-9E33-526665786F61}"/>
              </a:ext>
            </a:extLst>
          </p:cNvPr>
          <p:cNvSpPr/>
          <p:nvPr/>
        </p:nvSpPr>
        <p:spPr>
          <a:xfrm rot="16224979">
            <a:off x="9941377" y="5854869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/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AB39E9B-4BA7-0BA3-E49E-5FC06595519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49838" y="6000300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36B9203-0C6C-9217-A310-D326F485B65B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96117" y="5997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5E471DD-25EE-BBBD-C8A6-CFAAC6783A06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593918" y="6024301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A3214FB-492A-BB1D-C161-DC980384CD7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640197" y="6021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89094F2-151A-BBC8-200E-0E43E34AB657}"/>
              </a:ext>
            </a:extLst>
          </p:cNvPr>
          <p:cNvSpPr/>
          <p:nvPr/>
        </p:nvSpPr>
        <p:spPr>
          <a:xfrm rot="1358369">
            <a:off x="9017209" y="359441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F4763A2-4B0D-056C-C9A7-CA0EEB830A8A}"/>
              </a:ext>
            </a:extLst>
          </p:cNvPr>
          <p:cNvSpPr/>
          <p:nvPr/>
        </p:nvSpPr>
        <p:spPr>
          <a:xfrm rot="1358369">
            <a:off x="8000196" y="603289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7F4DB57-3C00-444E-7ABC-219EA9E12D68}"/>
              </a:ext>
            </a:extLst>
          </p:cNvPr>
          <p:cNvSpPr/>
          <p:nvPr/>
        </p:nvSpPr>
        <p:spPr>
          <a:xfrm rot="1358369">
            <a:off x="10132832" y="598128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/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blipFill>
                <a:blip r:embed="rId13"/>
                <a:stretch>
                  <a:fillRect l="-19048" r="-14286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/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blipFill>
                <a:blip r:embed="rId14"/>
                <a:stretch>
                  <a:fillRect l="-45238" t="-3125" r="-52381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>
            <a:extLst>
              <a:ext uri="{FF2B5EF4-FFF2-40B4-BE49-F238E27FC236}">
                <a16:creationId xmlns:a16="http://schemas.microsoft.com/office/drawing/2014/main" id="{7A31D17F-AA84-13EC-69AE-EEA6A7996E86}"/>
              </a:ext>
            </a:extLst>
          </p:cNvPr>
          <p:cNvSpPr/>
          <p:nvPr/>
        </p:nvSpPr>
        <p:spPr>
          <a:xfrm rot="16200000">
            <a:off x="6332929" y="-277028"/>
            <a:ext cx="5312228" cy="5312228"/>
          </a:xfrm>
          <a:custGeom>
            <a:avLst/>
            <a:gdLst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  <a:gd name="connsiteX4" fmla="*/ 2656114 w 5312228"/>
              <a:gd name="connsiteY4" fmla="*/ 2656114 h 5312228"/>
              <a:gd name="connsiteX5" fmla="*/ 2656114 w 5312228"/>
              <a:gd name="connsiteY5" fmla="*/ 0 h 5312228"/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228" h="5312228" stroke="0" extrusionOk="0">
                <a:moveTo>
                  <a:pt x="2656114" y="0"/>
                </a:moveTo>
                <a:cubicBezTo>
                  <a:pt x="3586503" y="-13192"/>
                  <a:pt x="4448630" y="443148"/>
                  <a:pt x="4960957" y="1336023"/>
                </a:cubicBezTo>
                <a:cubicBezTo>
                  <a:pt x="5485709" y="2278277"/>
                  <a:pt x="5309997" y="3269157"/>
                  <a:pt x="4947132" y="4000055"/>
                </a:cubicBezTo>
                <a:cubicBezTo>
                  <a:pt x="4546688" y="4902240"/>
                  <a:pt x="3684642" y="5262587"/>
                  <a:pt x="2628547" y="5312085"/>
                </a:cubicBezTo>
                <a:cubicBezTo>
                  <a:pt x="2592361" y="4415871"/>
                  <a:pt x="2740689" y="3047040"/>
                  <a:pt x="2656114" y="2656114"/>
                </a:cubicBezTo>
                <a:cubicBezTo>
                  <a:pt x="2730729" y="2060672"/>
                  <a:pt x="2547600" y="1008460"/>
                  <a:pt x="2656114" y="0"/>
                </a:cubicBezTo>
                <a:close/>
              </a:path>
              <a:path w="5312228" h="5312228" fill="none" extrusionOk="0">
                <a:moveTo>
                  <a:pt x="2656114" y="0"/>
                </a:moveTo>
                <a:cubicBezTo>
                  <a:pt x="3528834" y="-20697"/>
                  <a:pt x="4528861" y="462952"/>
                  <a:pt x="4960957" y="1336023"/>
                </a:cubicBezTo>
                <a:cubicBezTo>
                  <a:pt x="5488270" y="2323092"/>
                  <a:pt x="5304427" y="3043095"/>
                  <a:pt x="4947132" y="4000055"/>
                </a:cubicBezTo>
                <a:cubicBezTo>
                  <a:pt x="4382394" y="4869048"/>
                  <a:pt x="3551071" y="5368316"/>
                  <a:pt x="2628547" y="5312085"/>
                </a:cubicBezTo>
              </a:path>
              <a:path w="5312228" h="5312228" fill="none" stroke="0" extrusionOk="0">
                <a:moveTo>
                  <a:pt x="2656114" y="0"/>
                </a:moveTo>
                <a:cubicBezTo>
                  <a:pt x="3581409" y="-49997"/>
                  <a:pt x="4440751" y="478457"/>
                  <a:pt x="4960957" y="1336023"/>
                </a:cubicBezTo>
                <a:cubicBezTo>
                  <a:pt x="5420974" y="2128534"/>
                  <a:pt x="5490640" y="3226582"/>
                  <a:pt x="4947132" y="4000055"/>
                </a:cubicBezTo>
                <a:cubicBezTo>
                  <a:pt x="4457185" y="4796238"/>
                  <a:pt x="3605288" y="5337926"/>
                  <a:pt x="2628547" y="5312085"/>
                </a:cubicBezTo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17009184">
                  <a:prstGeom prst="arc">
                    <a:avLst>
                      <a:gd name="adj1" fmla="val 16200000"/>
                      <a:gd name="adj2" fmla="val 543568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6B7DBB-DEA3-BFBA-7BD3-CC30FC800CF5}"/>
              </a:ext>
            </a:extLst>
          </p:cNvPr>
          <p:cNvCxnSpPr>
            <a:cxnSpLocks/>
          </p:cNvCxnSpPr>
          <p:nvPr/>
        </p:nvCxnSpPr>
        <p:spPr>
          <a:xfrm flipH="1">
            <a:off x="6332928" y="238584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631A4-911F-59F8-C5EE-3B02B39816C9}"/>
              </a:ext>
            </a:extLst>
          </p:cNvPr>
          <p:cNvCxnSpPr>
            <a:cxnSpLocks/>
          </p:cNvCxnSpPr>
          <p:nvPr/>
        </p:nvCxnSpPr>
        <p:spPr>
          <a:xfrm flipH="1">
            <a:off x="9580826" y="238997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C1B91D0-D241-FBDA-E9D6-8EDAB5EF2376}"/>
              </a:ext>
            </a:extLst>
          </p:cNvPr>
          <p:cNvSpPr/>
          <p:nvPr/>
        </p:nvSpPr>
        <p:spPr>
          <a:xfrm>
            <a:off x="8879012" y="2292502"/>
            <a:ext cx="198930" cy="19684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A4D83B-3BCE-BCB7-C518-4E73B57E869F}"/>
              </a:ext>
            </a:extLst>
          </p:cNvPr>
          <p:cNvSpPr/>
          <p:nvPr/>
        </p:nvSpPr>
        <p:spPr>
          <a:xfrm>
            <a:off x="9810346" y="531435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EF89D0-8E36-5A18-0DE9-F2DA91D4B64C}"/>
              </a:ext>
            </a:extLst>
          </p:cNvPr>
          <p:cNvSpPr/>
          <p:nvPr/>
        </p:nvSpPr>
        <p:spPr>
          <a:xfrm>
            <a:off x="7841846" y="561068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691E941-EDEE-BE8C-3F4A-C9A153FA3A53}"/>
              </a:ext>
            </a:extLst>
          </p:cNvPr>
          <p:cNvSpPr/>
          <p:nvPr/>
        </p:nvSpPr>
        <p:spPr>
          <a:xfrm rot="7596676">
            <a:off x="6030519" y="-3479796"/>
            <a:ext cx="5451712" cy="5451712"/>
          </a:xfrm>
          <a:custGeom>
            <a:avLst/>
            <a:gdLst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  <a:gd name="connsiteX2" fmla="*/ 2725856 w 5451712"/>
              <a:gd name="connsiteY2" fmla="*/ 2725856 h 5451712"/>
              <a:gd name="connsiteX3" fmla="*/ 4136646 w 5451712"/>
              <a:gd name="connsiteY3" fmla="*/ 393484 h 5451712"/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51712" h="5451712" stroke="0" extrusionOk="0">
                <a:moveTo>
                  <a:pt x="4136646" y="393484"/>
                </a:moveTo>
                <a:cubicBezTo>
                  <a:pt x="4626874" y="689876"/>
                  <a:pt x="4925893" y="1192189"/>
                  <a:pt x="5249825" y="1696356"/>
                </a:cubicBezTo>
                <a:cubicBezTo>
                  <a:pt x="4036024" y="2047942"/>
                  <a:pt x="3366292" y="2556375"/>
                  <a:pt x="2725856" y="2725856"/>
                </a:cubicBezTo>
                <a:cubicBezTo>
                  <a:pt x="2894967" y="2186208"/>
                  <a:pt x="3939528" y="1023092"/>
                  <a:pt x="4136646" y="393484"/>
                </a:cubicBezTo>
                <a:close/>
              </a:path>
              <a:path w="5451712" h="5451712" fill="none" extrusionOk="0">
                <a:moveTo>
                  <a:pt x="4136646" y="393484"/>
                </a:moveTo>
                <a:cubicBezTo>
                  <a:pt x="4738836" y="708760"/>
                  <a:pt x="5057749" y="1093445"/>
                  <a:pt x="5249825" y="1696356"/>
                </a:cubicBezTo>
              </a:path>
              <a:path w="5451712" h="5451712" fill="none" stroke="0" extrusionOk="0">
                <a:moveTo>
                  <a:pt x="4136646" y="393484"/>
                </a:moveTo>
                <a:cubicBezTo>
                  <a:pt x="4537111" y="641548"/>
                  <a:pt x="5129409" y="1201915"/>
                  <a:pt x="5249825" y="1696356"/>
                </a:cubicBezTo>
              </a:path>
            </a:pathLst>
          </a:custGeom>
          <a:ln w="635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8070118"/>
                      <a:gd name="adj2" fmla="val 20268598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C43C41-7DCE-4443-2EAE-EFFB721E6B14}"/>
              </a:ext>
            </a:extLst>
          </p:cNvPr>
          <p:cNvSpPr/>
          <p:nvPr/>
        </p:nvSpPr>
        <p:spPr>
          <a:xfrm rot="16200000">
            <a:off x="2330784" y="-543372"/>
            <a:ext cx="1209040" cy="419048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9FA15D-E992-C685-4FE8-F5CE3FA23CA5}"/>
              </a:ext>
            </a:extLst>
          </p:cNvPr>
          <p:cNvSpPr/>
          <p:nvPr/>
        </p:nvSpPr>
        <p:spPr>
          <a:xfrm>
            <a:off x="459685" y="1301358"/>
            <a:ext cx="813228" cy="60654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920B95-3921-5B91-54D4-2692A1AA4A5E}"/>
              </a:ext>
            </a:extLst>
          </p:cNvPr>
          <p:cNvCxnSpPr>
            <a:cxnSpLocks/>
          </p:cNvCxnSpPr>
          <p:nvPr/>
        </p:nvCxnSpPr>
        <p:spPr>
          <a:xfrm>
            <a:off x="4555639" y="959747"/>
            <a:ext cx="464930" cy="53646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/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9172BE-B038-BDBA-F12F-85304285C7C9}"/>
              </a:ext>
            </a:extLst>
          </p:cNvPr>
          <p:cNvCxnSpPr>
            <a:cxnSpLocks/>
          </p:cNvCxnSpPr>
          <p:nvPr/>
        </p:nvCxnSpPr>
        <p:spPr>
          <a:xfrm flipH="1" flipV="1">
            <a:off x="884410" y="1659419"/>
            <a:ext cx="664919" cy="49697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5BD4A4D-2B89-C005-DB6B-F6ECF67379F1}"/>
              </a:ext>
            </a:extLst>
          </p:cNvPr>
          <p:cNvSpPr/>
          <p:nvPr/>
        </p:nvSpPr>
        <p:spPr>
          <a:xfrm>
            <a:off x="4262482" y="1233508"/>
            <a:ext cx="586314" cy="606547"/>
          </a:xfrm>
          <a:prstGeom prst="ellipse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4EBCB-A507-C431-50E7-FE0E5B30E83F}"/>
              </a:ext>
            </a:extLst>
          </p:cNvPr>
          <p:cNvSpPr/>
          <p:nvPr/>
        </p:nvSpPr>
        <p:spPr>
          <a:xfrm rot="1459247" flipH="1">
            <a:off x="4644226" y="1321337"/>
            <a:ext cx="726126" cy="43088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/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/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/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691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CEF98561-40C5-E377-0560-352ED12CE482}"/>
              </a:ext>
            </a:extLst>
          </p:cNvPr>
          <p:cNvSpPr/>
          <p:nvPr/>
        </p:nvSpPr>
        <p:spPr>
          <a:xfrm rot="5400000">
            <a:off x="2886104" y="0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09BF24-F55B-58C7-8B57-4158F7304910}"/>
              </a:ext>
            </a:extLst>
          </p:cNvPr>
          <p:cNvSpPr/>
          <p:nvPr/>
        </p:nvSpPr>
        <p:spPr>
          <a:xfrm>
            <a:off x="5475582" y="2591090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05EDF9-30A4-2A86-5847-3FCB325D4E36}"/>
              </a:ext>
            </a:extLst>
          </p:cNvPr>
          <p:cNvSpPr/>
          <p:nvPr/>
        </p:nvSpPr>
        <p:spPr>
          <a:xfrm>
            <a:off x="4378166" y="5024506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50B38A-CF25-A263-A815-FE447B33B9E7}"/>
              </a:ext>
            </a:extLst>
          </p:cNvPr>
          <p:cNvSpPr/>
          <p:nvPr/>
        </p:nvSpPr>
        <p:spPr>
          <a:xfrm>
            <a:off x="8113340" y="260068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3D2911-2D78-E32E-D2B4-76437ED1A014}"/>
              </a:ext>
            </a:extLst>
          </p:cNvPr>
          <p:cNvCxnSpPr>
            <a:cxnSpLocks/>
            <a:stCxn id="22" idx="7"/>
          </p:cNvCxnSpPr>
          <p:nvPr/>
        </p:nvCxnSpPr>
        <p:spPr>
          <a:xfrm flipH="1">
            <a:off x="4459606" y="2619729"/>
            <a:ext cx="3761033" cy="24698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9EADA3-9E3C-8C46-0F29-1A4E92ABB143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4441021" y="2600684"/>
            <a:ext cx="1115279" cy="24238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2638F7-1EAB-0115-EF63-F8FB853B3D0F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5601291" y="2656114"/>
            <a:ext cx="2512049" cy="95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3D09B9C-B157-A1B2-40B1-1A62BE77EAC1}"/>
              </a:ext>
            </a:extLst>
          </p:cNvPr>
          <p:cNvCxnSpPr>
            <a:cxnSpLocks/>
          </p:cNvCxnSpPr>
          <p:nvPr/>
        </p:nvCxnSpPr>
        <p:spPr>
          <a:xfrm>
            <a:off x="3928647" y="5089530"/>
            <a:ext cx="14103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358F088-FE3C-333A-4FF0-9ECF5FAE2066}"/>
              </a:ext>
            </a:extLst>
          </p:cNvPr>
          <p:cNvSpPr/>
          <p:nvPr/>
        </p:nvSpPr>
        <p:spPr>
          <a:xfrm>
            <a:off x="6858581" y="3341265"/>
            <a:ext cx="188266" cy="194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752D598-D5A6-95CF-2CBF-4A455171A5A0}"/>
              </a:ext>
            </a:extLst>
          </p:cNvPr>
          <p:cNvCxnSpPr>
            <a:cxnSpLocks/>
          </p:cNvCxnSpPr>
          <p:nvPr/>
        </p:nvCxnSpPr>
        <p:spPr>
          <a:xfrm flipV="1">
            <a:off x="4418715" y="4348313"/>
            <a:ext cx="342646" cy="76306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928782-77D5-22CB-7447-3707DC3E7B97}"/>
              </a:ext>
            </a:extLst>
          </p:cNvPr>
          <p:cNvCxnSpPr>
            <a:cxnSpLocks/>
          </p:cNvCxnSpPr>
          <p:nvPr/>
        </p:nvCxnSpPr>
        <p:spPr>
          <a:xfrm>
            <a:off x="6952714" y="3506270"/>
            <a:ext cx="0" cy="842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8FFD43E-20E2-A227-CAA1-F92188833893}"/>
              </a:ext>
            </a:extLst>
          </p:cNvPr>
          <p:cNvCxnSpPr>
            <a:cxnSpLocks/>
          </p:cNvCxnSpPr>
          <p:nvPr/>
        </p:nvCxnSpPr>
        <p:spPr>
          <a:xfrm>
            <a:off x="8198333" y="1988451"/>
            <a:ext cx="0" cy="12980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>
            <a:extLst>
              <a:ext uri="{FF2B5EF4-FFF2-40B4-BE49-F238E27FC236}">
                <a16:creationId xmlns:a16="http://schemas.microsoft.com/office/drawing/2014/main" id="{75AD97F7-5D87-C91C-1960-930193AE25B3}"/>
              </a:ext>
            </a:extLst>
          </p:cNvPr>
          <p:cNvSpPr/>
          <p:nvPr/>
        </p:nvSpPr>
        <p:spPr>
          <a:xfrm rot="21363822">
            <a:off x="4470628" y="473444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/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5217"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c 60">
            <a:extLst>
              <a:ext uri="{FF2B5EF4-FFF2-40B4-BE49-F238E27FC236}">
                <a16:creationId xmlns:a16="http://schemas.microsoft.com/office/drawing/2014/main" id="{F790F7B0-45A4-47C2-F183-DBAEF0D399A6}"/>
              </a:ext>
            </a:extLst>
          </p:cNvPr>
          <p:cNvSpPr/>
          <p:nvPr/>
        </p:nvSpPr>
        <p:spPr>
          <a:xfrm rot="2163975">
            <a:off x="4579980" y="4870375"/>
            <a:ext cx="289196" cy="266203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/>
              <p:nvPr/>
            </p:nvSpPr>
            <p:spPr>
              <a:xfrm>
                <a:off x="4877810" y="473437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810" y="4734375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714A792-6CA3-0843-33C2-730E1EACA626}"/>
              </a:ext>
            </a:extLst>
          </p:cNvPr>
          <p:cNvCxnSpPr>
            <a:cxnSpLocks/>
          </p:cNvCxnSpPr>
          <p:nvPr/>
        </p:nvCxnSpPr>
        <p:spPr>
          <a:xfrm flipV="1">
            <a:off x="6820479" y="2591090"/>
            <a:ext cx="8154" cy="13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FAD37BC-452D-C4AC-BFE6-9A96151C4F7A}"/>
              </a:ext>
            </a:extLst>
          </p:cNvPr>
          <p:cNvCxnSpPr>
            <a:cxnSpLocks/>
          </p:cNvCxnSpPr>
          <p:nvPr/>
        </p:nvCxnSpPr>
        <p:spPr>
          <a:xfrm flipH="1" flipV="1">
            <a:off x="4983116" y="3681419"/>
            <a:ext cx="122592" cy="523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/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blipFill>
                <a:blip r:embed="rId4"/>
                <a:stretch>
                  <a:fillRect l="-15476" r="-142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FEF63D-E8FA-B82D-40A2-ED82A7558511}"/>
              </a:ext>
            </a:extLst>
          </p:cNvPr>
          <p:cNvCxnSpPr>
            <a:cxnSpLocks/>
          </p:cNvCxnSpPr>
          <p:nvPr/>
        </p:nvCxnSpPr>
        <p:spPr>
          <a:xfrm>
            <a:off x="6989582" y="3501945"/>
            <a:ext cx="841520" cy="152180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D8B3F78-F73C-9BE5-2AC5-461B48B74FB4}"/>
              </a:ext>
            </a:extLst>
          </p:cNvPr>
          <p:cNvCxnSpPr>
            <a:cxnSpLocks/>
          </p:cNvCxnSpPr>
          <p:nvPr/>
        </p:nvCxnSpPr>
        <p:spPr>
          <a:xfrm>
            <a:off x="4390017" y="5023754"/>
            <a:ext cx="875891" cy="15839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50D03E-9786-40C4-5343-55F11BEAF671}"/>
              </a:ext>
            </a:extLst>
          </p:cNvPr>
          <p:cNvCxnSpPr>
            <a:cxnSpLocks/>
          </p:cNvCxnSpPr>
          <p:nvPr/>
        </p:nvCxnSpPr>
        <p:spPr>
          <a:xfrm>
            <a:off x="8200194" y="2628416"/>
            <a:ext cx="1262318" cy="228278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D707E52-24EB-6BAA-9228-578F1169A84F}"/>
              </a:ext>
            </a:extLst>
          </p:cNvPr>
          <p:cNvCxnSpPr>
            <a:cxnSpLocks/>
          </p:cNvCxnSpPr>
          <p:nvPr/>
        </p:nvCxnSpPr>
        <p:spPr>
          <a:xfrm flipV="1">
            <a:off x="4983116" y="4803054"/>
            <a:ext cx="2775155" cy="1336489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458F16C-9FD1-EDB0-7C98-9C1D519CF795}"/>
              </a:ext>
            </a:extLst>
          </p:cNvPr>
          <p:cNvCxnSpPr>
            <a:cxnSpLocks/>
          </p:cNvCxnSpPr>
          <p:nvPr/>
        </p:nvCxnSpPr>
        <p:spPr>
          <a:xfrm flipV="1">
            <a:off x="5203147" y="4545847"/>
            <a:ext cx="4033940" cy="1942708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/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blipFill>
                <a:blip r:embed="rId5"/>
                <a:stretch>
                  <a:fillRect l="-7767" r="-10680" b="-18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/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blipFill>
                <a:blip r:embed="rId6"/>
                <a:stretch>
                  <a:fillRect l="-6863" r="-3922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/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/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CEB3FF9-E04E-6204-91F8-5B3F41F2A4AE}"/>
              </a:ext>
            </a:extLst>
          </p:cNvPr>
          <p:cNvCxnSpPr>
            <a:cxnSpLocks/>
          </p:cNvCxnSpPr>
          <p:nvPr/>
        </p:nvCxnSpPr>
        <p:spPr>
          <a:xfrm flipH="1" flipV="1">
            <a:off x="7607044" y="1765753"/>
            <a:ext cx="603824" cy="97899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CCA4EA-BB09-6486-D451-0BCB2D03DEA4}"/>
              </a:ext>
            </a:extLst>
          </p:cNvPr>
          <p:cNvSpPr/>
          <p:nvPr/>
        </p:nvSpPr>
        <p:spPr>
          <a:xfrm rot="17762654">
            <a:off x="7969099" y="2230187"/>
            <a:ext cx="318521" cy="32429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/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Arc 99">
            <a:extLst>
              <a:ext uri="{FF2B5EF4-FFF2-40B4-BE49-F238E27FC236}">
                <a16:creationId xmlns:a16="http://schemas.microsoft.com/office/drawing/2014/main" id="{31755680-8F7C-46D0-1DB8-7A3051771CCE}"/>
              </a:ext>
            </a:extLst>
          </p:cNvPr>
          <p:cNvSpPr/>
          <p:nvPr/>
        </p:nvSpPr>
        <p:spPr>
          <a:xfrm rot="12377860">
            <a:off x="7672387" y="2578575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/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932B7E0-E38B-5425-4899-1EB7DA6DE4E3}"/>
              </a:ext>
            </a:extLst>
          </p:cNvPr>
          <p:cNvCxnSpPr>
            <a:cxnSpLocks/>
          </p:cNvCxnSpPr>
          <p:nvPr/>
        </p:nvCxnSpPr>
        <p:spPr>
          <a:xfrm>
            <a:off x="2886247" y="2634162"/>
            <a:ext cx="5352802" cy="37161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977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/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988B20-363E-B2CC-7ADA-07EAE035A310}"/>
              </a:ext>
            </a:extLst>
          </p:cNvPr>
          <p:cNvCxnSpPr>
            <a:cxnSpLocks/>
          </p:cNvCxnSpPr>
          <p:nvPr/>
        </p:nvCxnSpPr>
        <p:spPr>
          <a:xfrm flipH="1">
            <a:off x="3426594" y="2561868"/>
            <a:ext cx="90653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4D47D1-796B-1D74-D599-803F63809199}"/>
              </a:ext>
            </a:extLst>
          </p:cNvPr>
          <p:cNvCxnSpPr>
            <a:cxnSpLocks/>
          </p:cNvCxnSpPr>
          <p:nvPr/>
        </p:nvCxnSpPr>
        <p:spPr>
          <a:xfrm>
            <a:off x="4983461" y="2561868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/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blipFill>
                <a:blip r:embed="rId3"/>
                <a:stretch>
                  <a:fillRect r="-29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43BACA-84AC-A701-6CB8-7E8DE06D4A97}"/>
              </a:ext>
            </a:extLst>
          </p:cNvPr>
          <p:cNvCxnSpPr>
            <a:cxnSpLocks/>
          </p:cNvCxnSpPr>
          <p:nvPr/>
        </p:nvCxnSpPr>
        <p:spPr>
          <a:xfrm flipV="1">
            <a:off x="5096682" y="1020278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/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9D789B-104C-F195-D394-D78114FF4B15}"/>
              </a:ext>
            </a:extLst>
          </p:cNvPr>
          <p:cNvCxnSpPr>
            <a:cxnSpLocks/>
          </p:cNvCxnSpPr>
          <p:nvPr/>
        </p:nvCxnSpPr>
        <p:spPr>
          <a:xfrm>
            <a:off x="5665565" y="2243742"/>
            <a:ext cx="493935" cy="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/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F5AC07-A30C-6E72-AB73-444BBB3537E2}"/>
              </a:ext>
            </a:extLst>
          </p:cNvPr>
          <p:cNvCxnSpPr>
            <a:cxnSpLocks/>
          </p:cNvCxnSpPr>
          <p:nvPr/>
        </p:nvCxnSpPr>
        <p:spPr>
          <a:xfrm flipV="1">
            <a:off x="7423150" y="2527300"/>
            <a:ext cx="0" cy="40640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/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D62A5D-B111-F366-77EF-E0894CADDEA7}"/>
              </a:ext>
            </a:extLst>
          </p:cNvPr>
          <p:cNvCxnSpPr>
            <a:cxnSpLocks/>
          </p:cNvCxnSpPr>
          <p:nvPr/>
        </p:nvCxnSpPr>
        <p:spPr>
          <a:xfrm>
            <a:off x="7423150" y="4466066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/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FCF2A-0835-9947-A511-FE076D7737DB}"/>
              </a:ext>
            </a:extLst>
          </p:cNvPr>
          <p:cNvCxnSpPr>
            <a:cxnSpLocks/>
          </p:cNvCxnSpPr>
          <p:nvPr/>
        </p:nvCxnSpPr>
        <p:spPr>
          <a:xfrm>
            <a:off x="7423150" y="2933700"/>
            <a:ext cx="0" cy="561694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A6414D-599E-428B-493E-065A59DEA3C3}"/>
              </a:ext>
            </a:extLst>
          </p:cNvPr>
          <p:cNvCxnSpPr>
            <a:cxnSpLocks/>
          </p:cNvCxnSpPr>
          <p:nvPr/>
        </p:nvCxnSpPr>
        <p:spPr>
          <a:xfrm flipV="1">
            <a:off x="7438390" y="3698240"/>
            <a:ext cx="0" cy="497139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9F60AC-D826-09EF-A33E-796342304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49" y="1657102"/>
            <a:ext cx="4848902" cy="354379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0487AD-6CE0-7EA2-1EBA-BC15C530D7BE}"/>
              </a:ext>
            </a:extLst>
          </p:cNvPr>
          <p:cNvCxnSpPr>
            <a:cxnSpLocks/>
          </p:cNvCxnSpPr>
          <p:nvPr/>
        </p:nvCxnSpPr>
        <p:spPr>
          <a:xfrm flipH="1" flipV="1">
            <a:off x="8450015" y="2561868"/>
            <a:ext cx="7620" cy="1928590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DF08F1-73A5-4DD7-7E00-281212FE3C60}"/>
              </a:ext>
            </a:extLst>
          </p:cNvPr>
          <p:cNvCxnSpPr>
            <a:cxnSpLocks/>
          </p:cNvCxnSpPr>
          <p:nvPr/>
        </p:nvCxnSpPr>
        <p:spPr>
          <a:xfrm flipV="1">
            <a:off x="7618757" y="4482747"/>
            <a:ext cx="1544293" cy="771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56B0D5-8CD0-89E7-0EBD-F984ABF96EDE}"/>
              </a:ext>
            </a:extLst>
          </p:cNvPr>
          <p:cNvCxnSpPr>
            <a:cxnSpLocks/>
          </p:cNvCxnSpPr>
          <p:nvPr/>
        </p:nvCxnSpPr>
        <p:spPr>
          <a:xfrm>
            <a:off x="7454478" y="2569666"/>
            <a:ext cx="166412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/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blipFill>
                <a:blip r:embed="rId9"/>
                <a:stretch>
                  <a:fillRect l="-377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/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blipFill>
                <a:blip r:embed="rId10"/>
                <a:stretch>
                  <a:fillRect l="-21687" r="-1807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/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blipFill>
                <a:blip r:embed="rId11"/>
                <a:stretch>
                  <a:fillRect l="-21687" r="-18072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274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FCAF679-87EE-6939-0F7F-950AE1B6A808}"/>
              </a:ext>
            </a:extLst>
          </p:cNvPr>
          <p:cNvCxnSpPr>
            <a:cxnSpLocks/>
          </p:cNvCxnSpPr>
          <p:nvPr/>
        </p:nvCxnSpPr>
        <p:spPr>
          <a:xfrm flipH="1" flipV="1">
            <a:off x="1741405" y="1308418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EB0E0EF-A0A3-8380-C552-8082F7FFBDEA}"/>
              </a:ext>
            </a:extLst>
          </p:cNvPr>
          <p:cNvSpPr/>
          <p:nvPr/>
        </p:nvSpPr>
        <p:spPr>
          <a:xfrm>
            <a:off x="1533485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F079C5-395F-EF51-CD7A-554E21989B99}"/>
              </a:ext>
            </a:extLst>
          </p:cNvPr>
          <p:cNvSpPr/>
          <p:nvPr/>
        </p:nvSpPr>
        <p:spPr>
          <a:xfrm>
            <a:off x="3540186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/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0769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D2CC7A-66F6-2227-05BD-9089510D9974}"/>
              </a:ext>
            </a:extLst>
          </p:cNvPr>
          <p:cNvCxnSpPr>
            <a:cxnSpLocks/>
          </p:cNvCxnSpPr>
          <p:nvPr/>
        </p:nvCxnSpPr>
        <p:spPr>
          <a:xfrm flipV="1">
            <a:off x="1637445" y="1426539"/>
            <a:ext cx="0" cy="5608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BC138E-5E1E-2894-B181-BBB3C6154EA2}"/>
              </a:ext>
            </a:extLst>
          </p:cNvPr>
          <p:cNvSpPr/>
          <p:nvPr/>
        </p:nvSpPr>
        <p:spPr>
          <a:xfrm>
            <a:off x="2708302" y="125511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/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6842" r="-3421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/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1A1C53-3F42-1462-BE9D-61BD84702710}"/>
              </a:ext>
            </a:extLst>
          </p:cNvPr>
          <p:cNvCxnSpPr>
            <a:cxnSpLocks/>
          </p:cNvCxnSpPr>
          <p:nvPr/>
        </p:nvCxnSpPr>
        <p:spPr>
          <a:xfrm>
            <a:off x="1894926" y="1311688"/>
            <a:ext cx="41590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C0784-F1D2-DF96-B2B4-3281F432A9B0}"/>
              </a:ext>
            </a:extLst>
          </p:cNvPr>
          <p:cNvCxnSpPr>
            <a:cxnSpLocks/>
          </p:cNvCxnSpPr>
          <p:nvPr/>
        </p:nvCxnSpPr>
        <p:spPr>
          <a:xfrm flipH="1" flipV="1">
            <a:off x="3169269" y="1318594"/>
            <a:ext cx="314829" cy="20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/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297B69-C1C4-EAF5-1402-FEAEE4D0469D}"/>
              </a:ext>
            </a:extLst>
          </p:cNvPr>
          <p:cNvCxnSpPr>
            <a:cxnSpLocks/>
          </p:cNvCxnSpPr>
          <p:nvPr/>
        </p:nvCxnSpPr>
        <p:spPr>
          <a:xfrm>
            <a:off x="3648278" y="777119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/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/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/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266046-FA0B-EF89-F3D0-54655F1232E0}"/>
              </a:ext>
            </a:extLst>
          </p:cNvPr>
          <p:cNvCxnSpPr>
            <a:cxnSpLocks/>
          </p:cNvCxnSpPr>
          <p:nvPr/>
        </p:nvCxnSpPr>
        <p:spPr>
          <a:xfrm flipH="1" flipV="1">
            <a:off x="5040186" y="126487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215AD1B-3B1C-512D-5ABF-1AA153720897}"/>
              </a:ext>
            </a:extLst>
          </p:cNvPr>
          <p:cNvSpPr/>
          <p:nvPr/>
        </p:nvSpPr>
        <p:spPr>
          <a:xfrm>
            <a:off x="4832266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AEC73F-A74A-6B16-83CF-B759144878FE}"/>
              </a:ext>
            </a:extLst>
          </p:cNvPr>
          <p:cNvSpPr/>
          <p:nvPr/>
        </p:nvSpPr>
        <p:spPr>
          <a:xfrm>
            <a:off x="6838967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92A975-65D7-9B89-5BA2-17222F58D7CF}"/>
              </a:ext>
            </a:extLst>
          </p:cNvPr>
          <p:cNvSpPr/>
          <p:nvPr/>
        </p:nvSpPr>
        <p:spPr>
          <a:xfrm>
            <a:off x="6036674" y="119971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/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33333" r="-33333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/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/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8947" r="-28947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217FB7-6661-A0EA-3A8C-A833AC40FE05}"/>
              </a:ext>
            </a:extLst>
          </p:cNvPr>
          <p:cNvCxnSpPr>
            <a:cxnSpLocks/>
          </p:cNvCxnSpPr>
          <p:nvPr/>
        </p:nvCxnSpPr>
        <p:spPr>
          <a:xfrm>
            <a:off x="6099316" y="764058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/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30769" r="-256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70A074-68CE-41B7-7DBB-8F1190FE18B2}"/>
              </a:ext>
            </a:extLst>
          </p:cNvPr>
          <p:cNvCxnSpPr>
            <a:cxnSpLocks/>
          </p:cNvCxnSpPr>
          <p:nvPr/>
        </p:nvCxnSpPr>
        <p:spPr>
          <a:xfrm>
            <a:off x="6944647" y="377494"/>
            <a:ext cx="0" cy="7936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/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44737" r="-8157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/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BBA944-6B57-60EE-F336-2FA3D79583B0}"/>
              </a:ext>
            </a:extLst>
          </p:cNvPr>
          <p:cNvCxnSpPr>
            <a:cxnSpLocks/>
          </p:cNvCxnSpPr>
          <p:nvPr/>
        </p:nvCxnSpPr>
        <p:spPr>
          <a:xfrm flipV="1">
            <a:off x="3118982" y="5077384"/>
            <a:ext cx="0" cy="66050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B2A3C6-EB72-2ACB-8124-8D632618736E}"/>
              </a:ext>
            </a:extLst>
          </p:cNvPr>
          <p:cNvCxnSpPr>
            <a:cxnSpLocks/>
          </p:cNvCxnSpPr>
          <p:nvPr/>
        </p:nvCxnSpPr>
        <p:spPr>
          <a:xfrm flipV="1">
            <a:off x="1107179" y="5087835"/>
            <a:ext cx="5463" cy="63275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A25B33-5D3D-D67B-362F-0E18F19575FD}"/>
              </a:ext>
            </a:extLst>
          </p:cNvPr>
          <p:cNvCxnSpPr>
            <a:cxnSpLocks/>
          </p:cNvCxnSpPr>
          <p:nvPr/>
        </p:nvCxnSpPr>
        <p:spPr>
          <a:xfrm flipH="1" flipV="1">
            <a:off x="1216241" y="5636067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603A9F4-074C-9207-EB8F-B15600EF0D38}"/>
              </a:ext>
            </a:extLst>
          </p:cNvPr>
          <p:cNvSpPr/>
          <p:nvPr/>
        </p:nvSpPr>
        <p:spPr>
          <a:xfrm>
            <a:off x="1008321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02DD0A-3243-0121-1B86-F657FC3BAA9E}"/>
              </a:ext>
            </a:extLst>
          </p:cNvPr>
          <p:cNvSpPr/>
          <p:nvPr/>
        </p:nvSpPr>
        <p:spPr>
          <a:xfrm>
            <a:off x="3015022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/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28205" r="-25641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/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92597C-6605-C37E-5C49-6FD8E305419A}"/>
              </a:ext>
            </a:extLst>
          </p:cNvPr>
          <p:cNvCxnSpPr>
            <a:cxnSpLocks/>
          </p:cNvCxnSpPr>
          <p:nvPr/>
        </p:nvCxnSpPr>
        <p:spPr>
          <a:xfrm flipH="1">
            <a:off x="1117382" y="5391908"/>
            <a:ext cx="2011803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/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7524D3-E563-8E51-7116-0281B0F5D954}"/>
              </a:ext>
            </a:extLst>
          </p:cNvPr>
          <p:cNvCxnSpPr>
            <a:cxnSpLocks/>
          </p:cNvCxnSpPr>
          <p:nvPr/>
        </p:nvCxnSpPr>
        <p:spPr>
          <a:xfrm>
            <a:off x="3648278" y="5645921"/>
            <a:ext cx="1531972" cy="11207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/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blipFill>
                <a:blip r:embed="rId18"/>
                <a:stretch>
                  <a:fillRect r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CF4315-8C08-31DC-FDA0-35FD7F6889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30" y="4247010"/>
            <a:ext cx="4105848" cy="2534004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C0E63DE-1EAC-3BF5-F895-9B7E2850DB7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8" r="24282" b="-384"/>
          <a:stretch/>
        </p:blipFill>
        <p:spPr>
          <a:xfrm>
            <a:off x="9055274" y="6504956"/>
            <a:ext cx="2377440" cy="288757"/>
          </a:xfrm>
          <a:prstGeom prst="rect">
            <a:avLst/>
          </a:prstGeom>
        </p:spPr>
      </p:pic>
      <p:pic>
        <p:nvPicPr>
          <p:cNvPr id="41" name="Picture 4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A83A40-A097-3E01-5634-FE0372ED304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7" r="55220" b="-2872"/>
          <a:stretch/>
        </p:blipFill>
        <p:spPr>
          <a:xfrm>
            <a:off x="10960268" y="6506191"/>
            <a:ext cx="1107163" cy="351809"/>
          </a:xfrm>
          <a:prstGeom prst="rect">
            <a:avLst/>
          </a:prstGeom>
        </p:spPr>
      </p:pic>
      <p:pic>
        <p:nvPicPr>
          <p:cNvPr id="42" name="Picture 4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B98A2E-3088-7ED8-1A96-6A5A82A1BF5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8" t="51677" r="38415" b="10333"/>
          <a:stretch/>
        </p:blipFill>
        <p:spPr>
          <a:xfrm>
            <a:off x="10677324" y="5906548"/>
            <a:ext cx="875665" cy="6265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D80B366-5F2E-2F4E-F07A-983A7265264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8060"/>
          <a:stretch/>
        </p:blipFill>
        <p:spPr>
          <a:xfrm>
            <a:off x="10677323" y="5630675"/>
            <a:ext cx="875665" cy="275873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2AD0E2-FFBA-3FBF-625F-3C7177BBB0D6}"/>
              </a:ext>
            </a:extLst>
          </p:cNvPr>
          <p:cNvCxnSpPr>
            <a:cxnSpLocks/>
          </p:cNvCxnSpPr>
          <p:nvPr/>
        </p:nvCxnSpPr>
        <p:spPr>
          <a:xfrm>
            <a:off x="11432714" y="5946729"/>
            <a:ext cx="0" cy="586385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/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/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451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799FB1-3F43-F68D-C50D-AE5D437191EC}"/>
              </a:ext>
            </a:extLst>
          </p:cNvPr>
          <p:cNvCxnSpPr>
            <a:cxnSpLocks/>
          </p:cNvCxnSpPr>
          <p:nvPr/>
        </p:nvCxnSpPr>
        <p:spPr>
          <a:xfrm flipV="1">
            <a:off x="6391257" y="3927262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4CC5FF-A26E-7144-8A9E-432D394298AC}"/>
              </a:ext>
            </a:extLst>
          </p:cNvPr>
          <p:cNvSpPr/>
          <p:nvPr/>
        </p:nvSpPr>
        <p:spPr>
          <a:xfrm>
            <a:off x="409974" y="259140"/>
            <a:ext cx="3502697" cy="2175779"/>
          </a:xfrm>
          <a:custGeom>
            <a:avLst/>
            <a:gdLst>
              <a:gd name="connsiteX0" fmla="*/ 962 w 3502697"/>
              <a:gd name="connsiteY0" fmla="*/ 1441752 h 2175779"/>
              <a:gd name="connsiteX1" fmla="*/ 204162 w 3502697"/>
              <a:gd name="connsiteY1" fmla="*/ 1111552 h 2175779"/>
              <a:gd name="connsiteX2" fmla="*/ 604212 w 3502697"/>
              <a:gd name="connsiteY2" fmla="*/ 997252 h 2175779"/>
              <a:gd name="connsiteX3" fmla="*/ 1232862 w 3502697"/>
              <a:gd name="connsiteY3" fmla="*/ 717852 h 2175779"/>
              <a:gd name="connsiteX4" fmla="*/ 1867862 w 3502697"/>
              <a:gd name="connsiteY4" fmla="*/ 6652 h 2175779"/>
              <a:gd name="connsiteX5" fmla="*/ 2483812 w 3502697"/>
              <a:gd name="connsiteY5" fmla="*/ 406702 h 2175779"/>
              <a:gd name="connsiteX6" fmla="*/ 3220412 w 3502697"/>
              <a:gd name="connsiteY6" fmla="*/ 1143302 h 2175779"/>
              <a:gd name="connsiteX7" fmla="*/ 3461712 w 3502697"/>
              <a:gd name="connsiteY7" fmla="*/ 1670352 h 2175779"/>
              <a:gd name="connsiteX8" fmla="*/ 3455362 w 3502697"/>
              <a:gd name="connsiteY8" fmla="*/ 2038652 h 2175779"/>
              <a:gd name="connsiteX9" fmla="*/ 2998162 w 3502697"/>
              <a:gd name="connsiteY9" fmla="*/ 2121202 h 2175779"/>
              <a:gd name="connsiteX10" fmla="*/ 2528262 w 3502697"/>
              <a:gd name="connsiteY10" fmla="*/ 2025952 h 2175779"/>
              <a:gd name="connsiteX11" fmla="*/ 2147262 w 3502697"/>
              <a:gd name="connsiteY11" fmla="*/ 2165652 h 2175779"/>
              <a:gd name="connsiteX12" fmla="*/ 1791662 w 3502697"/>
              <a:gd name="connsiteY12" fmla="*/ 2146602 h 2175779"/>
              <a:gd name="connsiteX13" fmla="*/ 1372562 w 3502697"/>
              <a:gd name="connsiteY13" fmla="*/ 2000552 h 2175779"/>
              <a:gd name="connsiteX14" fmla="*/ 826462 w 3502697"/>
              <a:gd name="connsiteY14" fmla="*/ 1911652 h 2175779"/>
              <a:gd name="connsiteX15" fmla="*/ 280362 w 3502697"/>
              <a:gd name="connsiteY15" fmla="*/ 1581452 h 2175779"/>
              <a:gd name="connsiteX16" fmla="*/ 962 w 3502697"/>
              <a:gd name="connsiteY16" fmla="*/ 1441752 h 21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02697" h="2175779">
                <a:moveTo>
                  <a:pt x="962" y="1441752"/>
                </a:moveTo>
                <a:cubicBezTo>
                  <a:pt x="-11738" y="1363435"/>
                  <a:pt x="103620" y="1185635"/>
                  <a:pt x="204162" y="1111552"/>
                </a:cubicBezTo>
                <a:cubicBezTo>
                  <a:pt x="304704" y="1037469"/>
                  <a:pt x="432762" y="1062869"/>
                  <a:pt x="604212" y="997252"/>
                </a:cubicBezTo>
                <a:cubicBezTo>
                  <a:pt x="775662" y="931635"/>
                  <a:pt x="1022254" y="882952"/>
                  <a:pt x="1232862" y="717852"/>
                </a:cubicBezTo>
                <a:cubicBezTo>
                  <a:pt x="1443470" y="552752"/>
                  <a:pt x="1659370" y="58510"/>
                  <a:pt x="1867862" y="6652"/>
                </a:cubicBezTo>
                <a:cubicBezTo>
                  <a:pt x="2076354" y="-45206"/>
                  <a:pt x="2258387" y="217260"/>
                  <a:pt x="2483812" y="406702"/>
                </a:cubicBezTo>
                <a:cubicBezTo>
                  <a:pt x="2709237" y="596144"/>
                  <a:pt x="3057429" y="932694"/>
                  <a:pt x="3220412" y="1143302"/>
                </a:cubicBezTo>
                <a:cubicBezTo>
                  <a:pt x="3383395" y="1353910"/>
                  <a:pt x="3422554" y="1521127"/>
                  <a:pt x="3461712" y="1670352"/>
                </a:cubicBezTo>
                <a:cubicBezTo>
                  <a:pt x="3500870" y="1819577"/>
                  <a:pt x="3532620" y="1963510"/>
                  <a:pt x="3455362" y="2038652"/>
                </a:cubicBezTo>
                <a:cubicBezTo>
                  <a:pt x="3378104" y="2113794"/>
                  <a:pt x="3152679" y="2123319"/>
                  <a:pt x="2998162" y="2121202"/>
                </a:cubicBezTo>
                <a:cubicBezTo>
                  <a:pt x="2843645" y="2119085"/>
                  <a:pt x="2670079" y="2018544"/>
                  <a:pt x="2528262" y="2025952"/>
                </a:cubicBezTo>
                <a:cubicBezTo>
                  <a:pt x="2386445" y="2033360"/>
                  <a:pt x="2270029" y="2145544"/>
                  <a:pt x="2147262" y="2165652"/>
                </a:cubicBezTo>
                <a:cubicBezTo>
                  <a:pt x="2024495" y="2185760"/>
                  <a:pt x="1920779" y="2174119"/>
                  <a:pt x="1791662" y="2146602"/>
                </a:cubicBezTo>
                <a:cubicBezTo>
                  <a:pt x="1662545" y="2119085"/>
                  <a:pt x="1533429" y="2039710"/>
                  <a:pt x="1372562" y="2000552"/>
                </a:cubicBezTo>
                <a:cubicBezTo>
                  <a:pt x="1211695" y="1961394"/>
                  <a:pt x="1008495" y="1981502"/>
                  <a:pt x="826462" y="1911652"/>
                </a:cubicBezTo>
                <a:cubicBezTo>
                  <a:pt x="644429" y="1841802"/>
                  <a:pt x="422178" y="1653419"/>
                  <a:pt x="280362" y="1581452"/>
                </a:cubicBezTo>
                <a:cubicBezTo>
                  <a:pt x="138546" y="1509485"/>
                  <a:pt x="13662" y="1520069"/>
                  <a:pt x="962" y="1441752"/>
                </a:cubicBezTo>
                <a:close/>
              </a:path>
            </a:pathLst>
          </a:cu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61DC50-76FB-4BB1-7CDE-39A4A1C79683}"/>
              </a:ext>
            </a:extLst>
          </p:cNvPr>
          <p:cNvSpPr/>
          <p:nvPr/>
        </p:nvSpPr>
        <p:spPr>
          <a:xfrm>
            <a:off x="514227" y="134702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/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3333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29AF372-045F-DA23-402A-B60455E264A2}"/>
              </a:ext>
            </a:extLst>
          </p:cNvPr>
          <p:cNvSpPr/>
          <p:nvPr/>
        </p:nvSpPr>
        <p:spPr>
          <a:xfrm>
            <a:off x="2800227" y="551162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/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22C734C1-9E51-B1C2-B0B8-0B0983287F0F}"/>
              </a:ext>
            </a:extLst>
          </p:cNvPr>
          <p:cNvSpPr/>
          <p:nvPr/>
        </p:nvSpPr>
        <p:spPr>
          <a:xfrm>
            <a:off x="3316694" y="228213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/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34211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F55E91-AB64-2F74-FE77-52D2550C9935}"/>
              </a:ext>
            </a:extLst>
          </p:cNvPr>
          <p:cNvCxnSpPr>
            <a:cxnSpLocks/>
          </p:cNvCxnSpPr>
          <p:nvPr/>
        </p:nvCxnSpPr>
        <p:spPr>
          <a:xfrm flipH="1">
            <a:off x="2351784" y="1642746"/>
            <a:ext cx="809848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/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11282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drawing of a circuit&#10;&#10;Description automatically generated">
            <a:extLst>
              <a:ext uri="{FF2B5EF4-FFF2-40B4-BE49-F238E27FC236}">
                <a16:creationId xmlns:a16="http://schemas.microsoft.com/office/drawing/2014/main" id="{47AB623F-6BA2-81CD-51C6-A8CF2F58C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42" y="3652709"/>
            <a:ext cx="4610743" cy="1838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/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blipFill>
                <a:blip r:embed="rId7"/>
                <a:stretch>
                  <a:fillRect r="-1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71AA93-8764-DA41-6A81-A3CD45A6AA37}"/>
              </a:ext>
            </a:extLst>
          </p:cNvPr>
          <p:cNvCxnSpPr>
            <a:cxnSpLocks/>
          </p:cNvCxnSpPr>
          <p:nvPr/>
        </p:nvCxnSpPr>
        <p:spPr>
          <a:xfrm>
            <a:off x="6270181" y="5065885"/>
            <a:ext cx="446309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B67BAC-2092-5CEC-E133-654B64379857}"/>
              </a:ext>
            </a:extLst>
          </p:cNvPr>
          <p:cNvCxnSpPr>
            <a:cxnSpLocks/>
          </p:cNvCxnSpPr>
          <p:nvPr/>
        </p:nvCxnSpPr>
        <p:spPr>
          <a:xfrm>
            <a:off x="7986202" y="5045420"/>
            <a:ext cx="738698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/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54A3F6-732A-2295-C365-28ABDEE5F5D6}"/>
              </a:ext>
            </a:extLst>
          </p:cNvPr>
          <p:cNvCxnSpPr>
            <a:cxnSpLocks/>
          </p:cNvCxnSpPr>
          <p:nvPr/>
        </p:nvCxnSpPr>
        <p:spPr>
          <a:xfrm flipV="1">
            <a:off x="5777842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/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99435B-BE79-6367-D03D-488EB72523C5}"/>
              </a:ext>
            </a:extLst>
          </p:cNvPr>
          <p:cNvCxnSpPr>
            <a:cxnSpLocks/>
          </p:cNvCxnSpPr>
          <p:nvPr/>
        </p:nvCxnSpPr>
        <p:spPr>
          <a:xfrm flipV="1">
            <a:off x="5775067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/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0C911F-7B19-50F8-071E-37F2CB5C6E1F}"/>
              </a:ext>
            </a:extLst>
          </p:cNvPr>
          <p:cNvCxnSpPr>
            <a:cxnSpLocks/>
          </p:cNvCxnSpPr>
          <p:nvPr/>
        </p:nvCxnSpPr>
        <p:spPr>
          <a:xfrm flipV="1">
            <a:off x="7519201" y="3927262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/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EE3C75-66FA-885E-6D7E-3230E679BEFE}"/>
              </a:ext>
            </a:extLst>
          </p:cNvPr>
          <p:cNvCxnSpPr>
            <a:cxnSpLocks/>
          </p:cNvCxnSpPr>
          <p:nvPr/>
        </p:nvCxnSpPr>
        <p:spPr>
          <a:xfrm>
            <a:off x="6350827" y="4618845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/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AA582F-355F-67F0-886C-005A38BAE6F2}"/>
              </a:ext>
            </a:extLst>
          </p:cNvPr>
          <p:cNvCxnSpPr>
            <a:cxnSpLocks/>
          </p:cNvCxnSpPr>
          <p:nvPr/>
        </p:nvCxnSpPr>
        <p:spPr>
          <a:xfrm>
            <a:off x="6931432" y="4628456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/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182EAE-8F23-3E23-06BB-BD0AD075175E}"/>
              </a:ext>
            </a:extLst>
          </p:cNvPr>
          <p:cNvCxnSpPr>
            <a:cxnSpLocks/>
          </p:cNvCxnSpPr>
          <p:nvPr/>
        </p:nvCxnSpPr>
        <p:spPr>
          <a:xfrm flipH="1">
            <a:off x="6409400" y="4207799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/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blipFill>
                <a:blip r:embed="rId1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A7C989-EC5D-0C31-FB96-087C9EFF01FB}"/>
              </a:ext>
            </a:extLst>
          </p:cNvPr>
          <p:cNvCxnSpPr>
            <a:cxnSpLocks/>
          </p:cNvCxnSpPr>
          <p:nvPr/>
        </p:nvCxnSpPr>
        <p:spPr>
          <a:xfrm flipV="1">
            <a:off x="7372639" y="3915450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4F8C376-063D-D32C-7B5E-FE44270C9FF7}"/>
              </a:ext>
            </a:extLst>
          </p:cNvPr>
          <p:cNvCxnSpPr>
            <a:cxnSpLocks/>
          </p:cNvCxnSpPr>
          <p:nvPr/>
        </p:nvCxnSpPr>
        <p:spPr>
          <a:xfrm flipV="1">
            <a:off x="6231011" y="1896786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9CBA55-9B8D-4856-2618-0477B5428F8C}"/>
              </a:ext>
            </a:extLst>
          </p:cNvPr>
          <p:cNvCxnSpPr>
            <a:cxnSpLocks/>
          </p:cNvCxnSpPr>
          <p:nvPr/>
        </p:nvCxnSpPr>
        <p:spPr>
          <a:xfrm flipH="1">
            <a:off x="6249154" y="2177323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/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5E9E7A4-E39A-5FAA-E453-E21D990C39D4}"/>
              </a:ext>
            </a:extLst>
          </p:cNvPr>
          <p:cNvCxnSpPr>
            <a:cxnSpLocks/>
          </p:cNvCxnSpPr>
          <p:nvPr/>
        </p:nvCxnSpPr>
        <p:spPr>
          <a:xfrm flipV="1">
            <a:off x="7212393" y="1884974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495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36BB0B-16BA-C28A-F55B-A95ABAEAE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5240366"/>
            <a:ext cx="2216816" cy="891699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A39B17-6E46-3D6F-B99F-58314E350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3559846" y="3670317"/>
            <a:ext cx="964029" cy="1659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34B0FA-26FF-ACD1-A5B0-D67C2C516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2778618"/>
            <a:ext cx="2216816" cy="8916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8C33C6-7638-910D-6D33-09C945231BCF}"/>
              </a:ext>
            </a:extLst>
          </p:cNvPr>
          <p:cNvCxnSpPr>
            <a:cxnSpLocks/>
          </p:cNvCxnSpPr>
          <p:nvPr/>
        </p:nvCxnSpPr>
        <p:spPr>
          <a:xfrm>
            <a:off x="2523391" y="3268010"/>
            <a:ext cx="5909409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3334F94-62AD-043B-8DB0-234FEABAE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8" y="5240366"/>
            <a:ext cx="2216816" cy="891699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C019C64-ADC6-737E-BE19-AFA599B06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89830" y="3670317"/>
            <a:ext cx="964029" cy="16597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3EDDA9-BD9B-46C6-0BA9-CED175804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7" y="1767674"/>
            <a:ext cx="2216816" cy="891699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2F21C1-3B90-417D-F1CE-95227BF60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40951" y="2652685"/>
            <a:ext cx="964029" cy="165973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16353F-DC3C-4A56-EA3D-4CC38AC70B7D}"/>
              </a:ext>
            </a:extLst>
          </p:cNvPr>
          <p:cNvCxnSpPr>
            <a:cxnSpLocks/>
          </p:cNvCxnSpPr>
          <p:nvPr/>
        </p:nvCxnSpPr>
        <p:spPr>
          <a:xfrm>
            <a:off x="2286000" y="6132065"/>
            <a:ext cx="7607300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15F23D-6799-F830-9EE6-9B2C46EA7695}"/>
              </a:ext>
            </a:extLst>
          </p:cNvPr>
          <p:cNvCxnSpPr>
            <a:cxnSpLocks/>
          </p:cNvCxnSpPr>
          <p:nvPr/>
        </p:nvCxnSpPr>
        <p:spPr>
          <a:xfrm>
            <a:off x="3559846" y="2217633"/>
            <a:ext cx="6142954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0C1CA1-8FC2-FEA2-762D-9509B23738F2}"/>
              </a:ext>
            </a:extLst>
          </p:cNvPr>
          <p:cNvCxnSpPr>
            <a:cxnSpLocks/>
          </p:cNvCxnSpPr>
          <p:nvPr/>
        </p:nvCxnSpPr>
        <p:spPr>
          <a:xfrm flipV="1">
            <a:off x="5473354" y="3211526"/>
            <a:ext cx="0" cy="2920539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/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F76D9E-9204-23C0-3C2A-81585A54F2EA}"/>
              </a:ext>
            </a:extLst>
          </p:cNvPr>
          <p:cNvCxnSpPr>
            <a:cxnSpLocks/>
          </p:cNvCxnSpPr>
          <p:nvPr/>
        </p:nvCxnSpPr>
        <p:spPr>
          <a:xfrm>
            <a:off x="3368563" y="3657955"/>
            <a:ext cx="0" cy="842043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/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8EC9DC-12A7-A6A6-BD74-E111DF8CFEE2}"/>
              </a:ext>
            </a:extLst>
          </p:cNvPr>
          <p:cNvCxnSpPr>
            <a:cxnSpLocks/>
          </p:cNvCxnSpPr>
          <p:nvPr/>
        </p:nvCxnSpPr>
        <p:spPr>
          <a:xfrm>
            <a:off x="8663804" y="5729759"/>
            <a:ext cx="0" cy="84204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/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 r="-30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59CA06-8573-F240-A1B8-239579C3471E}"/>
              </a:ext>
            </a:extLst>
          </p:cNvPr>
          <p:cNvCxnSpPr>
            <a:cxnSpLocks/>
          </p:cNvCxnSpPr>
          <p:nvPr/>
        </p:nvCxnSpPr>
        <p:spPr>
          <a:xfrm flipV="1">
            <a:off x="4523875" y="3718351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/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B2E0EB-70B9-36FD-1D97-665AAFBD6567}"/>
              </a:ext>
            </a:extLst>
          </p:cNvPr>
          <p:cNvCxnSpPr>
            <a:cxnSpLocks/>
          </p:cNvCxnSpPr>
          <p:nvPr/>
        </p:nvCxnSpPr>
        <p:spPr>
          <a:xfrm flipV="1">
            <a:off x="9226503" y="2231643"/>
            <a:ext cx="0" cy="3900422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/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166F6D-055C-1D4C-1D81-E81917936298}"/>
              </a:ext>
            </a:extLst>
          </p:cNvPr>
          <p:cNvCxnSpPr>
            <a:cxnSpLocks/>
          </p:cNvCxnSpPr>
          <p:nvPr/>
        </p:nvCxnSpPr>
        <p:spPr>
          <a:xfrm flipV="1">
            <a:off x="8463637" y="4372654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/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4BB2C40-B4D1-702E-754C-9A2A0EEE694D}"/>
              </a:ext>
            </a:extLst>
          </p:cNvPr>
          <p:cNvCxnSpPr>
            <a:cxnSpLocks/>
          </p:cNvCxnSpPr>
          <p:nvPr/>
        </p:nvCxnSpPr>
        <p:spPr>
          <a:xfrm flipV="1">
            <a:off x="7577141" y="4386738"/>
            <a:ext cx="0" cy="943837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/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0AE226-2A72-5FC5-AB13-FDAE19700C46}"/>
              </a:ext>
            </a:extLst>
          </p:cNvPr>
          <p:cNvCxnSpPr>
            <a:cxnSpLocks/>
          </p:cNvCxnSpPr>
          <p:nvPr/>
        </p:nvCxnSpPr>
        <p:spPr>
          <a:xfrm>
            <a:off x="3218496" y="1893180"/>
            <a:ext cx="0" cy="842043"/>
          </a:xfrm>
          <a:prstGeom prst="straightConnector1">
            <a:avLst/>
          </a:prstGeom>
          <a:ln w="444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/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263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6452A0-0037-4735-EEF4-36F8B301EB9C}"/>
              </a:ext>
            </a:extLst>
          </p:cNvPr>
          <p:cNvCxnSpPr>
            <a:cxnSpLocks/>
          </p:cNvCxnSpPr>
          <p:nvPr/>
        </p:nvCxnSpPr>
        <p:spPr>
          <a:xfrm flipH="1" flipV="1">
            <a:off x="2247643" y="3727545"/>
            <a:ext cx="74521" cy="775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A11C1FC-BC8B-9D74-45F4-1CE9C7B20A96}"/>
              </a:ext>
            </a:extLst>
          </p:cNvPr>
          <p:cNvSpPr/>
          <p:nvPr/>
        </p:nvSpPr>
        <p:spPr>
          <a:xfrm>
            <a:off x="5286756" y="3386063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26D8F6-2230-DD15-F497-2EB505B7D714}"/>
              </a:ext>
            </a:extLst>
          </p:cNvPr>
          <p:cNvSpPr/>
          <p:nvPr/>
        </p:nvSpPr>
        <p:spPr>
          <a:xfrm rot="16200000">
            <a:off x="3183881" y="1594107"/>
            <a:ext cx="2345101" cy="419048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2E353E-79B2-D7AA-B81A-0B7947064092}"/>
              </a:ext>
            </a:extLst>
          </p:cNvPr>
          <p:cNvSpPr/>
          <p:nvPr/>
        </p:nvSpPr>
        <p:spPr>
          <a:xfrm rot="19428670">
            <a:off x="1854574" y="3365224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/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10B861-8314-BA98-DC8E-EB6C61B2DF3B}"/>
              </a:ext>
            </a:extLst>
          </p:cNvPr>
          <p:cNvCxnSpPr>
            <a:cxnSpLocks/>
          </p:cNvCxnSpPr>
          <p:nvPr/>
        </p:nvCxnSpPr>
        <p:spPr>
          <a:xfrm>
            <a:off x="6406049" y="28967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0BC8D6D-1860-ECEC-0688-297E63E992F5}"/>
              </a:ext>
            </a:extLst>
          </p:cNvPr>
          <p:cNvSpPr/>
          <p:nvPr/>
        </p:nvSpPr>
        <p:spPr>
          <a:xfrm rot="2982125" flipH="1">
            <a:off x="6051258" y="3436293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/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921D1F-9AB3-C41D-A1B1-3D04E8546EB2}"/>
              </a:ext>
            </a:extLst>
          </p:cNvPr>
          <p:cNvCxnSpPr>
            <a:cxnSpLocks/>
          </p:cNvCxnSpPr>
          <p:nvPr/>
        </p:nvCxnSpPr>
        <p:spPr>
          <a:xfrm flipH="1">
            <a:off x="2410374" y="3689350"/>
            <a:ext cx="2935649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C4B062-254C-3726-33F7-A8262EE2FC91}"/>
              </a:ext>
            </a:extLst>
          </p:cNvPr>
          <p:cNvCxnSpPr>
            <a:cxnSpLocks/>
          </p:cNvCxnSpPr>
          <p:nvPr/>
        </p:nvCxnSpPr>
        <p:spPr>
          <a:xfrm flipH="1" flipV="1">
            <a:off x="5821739" y="3692644"/>
            <a:ext cx="433233" cy="632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04C15A2-76B2-259E-64AB-FA1410F2BDFE}"/>
              </a:ext>
            </a:extLst>
          </p:cNvPr>
          <p:cNvSpPr/>
          <p:nvPr/>
        </p:nvSpPr>
        <p:spPr>
          <a:xfrm rot="16200000">
            <a:off x="4780347" y="2838007"/>
            <a:ext cx="1627573" cy="17026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/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/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blipFill>
                <a:blip r:embed="rId7"/>
                <a:stretch>
                  <a:fillRect l="-18667" r="-6133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/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35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220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3F0FA1-7272-49A2-B388-6FFF23D04E4E}"/>
              </a:ext>
            </a:extLst>
          </p:cNvPr>
          <p:cNvSpPr/>
          <p:nvPr/>
        </p:nvSpPr>
        <p:spPr>
          <a:xfrm>
            <a:off x="2177143" y="280125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B1BA08-1413-4001-B604-30C3172A9B8A}"/>
              </a:ext>
            </a:extLst>
          </p:cNvPr>
          <p:cNvSpPr/>
          <p:nvPr/>
        </p:nvSpPr>
        <p:spPr>
          <a:xfrm>
            <a:off x="6589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1DBAB-46C8-4228-B66D-7086D6599A08}"/>
              </a:ext>
            </a:extLst>
          </p:cNvPr>
          <p:cNvSpPr/>
          <p:nvPr/>
        </p:nvSpPr>
        <p:spPr>
          <a:xfrm>
            <a:off x="6589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09B6DB-67CB-4864-9A1A-56CEDD98C7DE}"/>
              </a:ext>
            </a:extLst>
          </p:cNvPr>
          <p:cNvSpPr/>
          <p:nvPr/>
        </p:nvSpPr>
        <p:spPr>
          <a:xfrm>
            <a:off x="2017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F36096-9EC9-4E6C-A90A-7497DF316D73}"/>
              </a:ext>
            </a:extLst>
          </p:cNvPr>
          <p:cNvSpPr/>
          <p:nvPr/>
        </p:nvSpPr>
        <p:spPr>
          <a:xfrm>
            <a:off x="2017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A5871-5897-4159-AB97-DEB55A273943}"/>
              </a:ext>
            </a:extLst>
          </p:cNvPr>
          <p:cNvSpPr/>
          <p:nvPr/>
        </p:nvSpPr>
        <p:spPr>
          <a:xfrm>
            <a:off x="4245429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4757CA-41D9-461D-8DAC-2743AC9D1B67}"/>
              </a:ext>
            </a:extLst>
          </p:cNvPr>
          <p:cNvSpPr/>
          <p:nvPr/>
        </p:nvSpPr>
        <p:spPr>
          <a:xfrm>
            <a:off x="4245429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B9803B-4391-46FD-AFD8-7C7627159496}"/>
              </a:ext>
            </a:extLst>
          </p:cNvPr>
          <p:cNvSpPr/>
          <p:nvPr/>
        </p:nvSpPr>
        <p:spPr>
          <a:xfrm>
            <a:off x="4257153" y="44603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DD3365-F264-4358-BDF6-7DFE52DEE028}"/>
              </a:ext>
            </a:extLst>
          </p:cNvPr>
          <p:cNvSpPr/>
          <p:nvPr/>
        </p:nvSpPr>
        <p:spPr>
          <a:xfrm>
            <a:off x="9365512" y="473668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F517DB-414C-4A05-9B03-910186B3C154}"/>
              </a:ext>
            </a:extLst>
          </p:cNvPr>
          <p:cNvSpPr/>
          <p:nvPr/>
        </p:nvSpPr>
        <p:spPr>
          <a:xfrm>
            <a:off x="9084154" y="2653324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82499C-93D5-407F-B7DA-63A2E848CCBB}"/>
              </a:ext>
            </a:extLst>
          </p:cNvPr>
          <p:cNvSpPr/>
          <p:nvPr/>
        </p:nvSpPr>
        <p:spPr>
          <a:xfrm>
            <a:off x="-420927" y="266504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C1EDA43-E175-4315-89EC-F3ABF500A30A}"/>
              </a:ext>
            </a:extLst>
          </p:cNvPr>
          <p:cNvSpPr/>
          <p:nvPr/>
        </p:nvSpPr>
        <p:spPr>
          <a:xfrm>
            <a:off x="-420927" y="4842191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D17377-F61D-437B-AA0B-9D7E57DBFC4C}"/>
              </a:ext>
            </a:extLst>
          </p:cNvPr>
          <p:cNvSpPr/>
          <p:nvPr/>
        </p:nvSpPr>
        <p:spPr>
          <a:xfrm>
            <a:off x="-409203" y="469486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BC39F45-3B3E-4FA4-B1D4-92B8B5C78514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4517981" y="2801259"/>
            <a:ext cx="2071505" cy="2064246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3A29B8-6B3F-4D6F-9F7E-FBD020F3718C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4483305" y="706871"/>
            <a:ext cx="4753125" cy="4227988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4EAFBE-73D7-4A45-8419-75A4607E8D62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4564743" y="2934117"/>
            <a:ext cx="4505572" cy="2044283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888E883-AC87-4426-B93D-77110D92AC51}"/>
              </a:ext>
            </a:extLst>
          </p:cNvPr>
          <p:cNvSpPr/>
          <p:nvPr/>
        </p:nvSpPr>
        <p:spPr>
          <a:xfrm>
            <a:off x="6737423" y="276608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41A075C-4656-4C76-9F8A-957DC13B045B}"/>
              </a:ext>
            </a:extLst>
          </p:cNvPr>
          <p:cNvSpPr/>
          <p:nvPr/>
        </p:nvSpPr>
        <p:spPr>
          <a:xfrm>
            <a:off x="6749146" y="597322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27AE064-EF73-4723-A40F-CE7F780B8948}"/>
              </a:ext>
            </a:extLst>
          </p:cNvPr>
          <p:cNvSpPr/>
          <p:nvPr/>
        </p:nvSpPr>
        <p:spPr>
          <a:xfrm>
            <a:off x="2212312" y="6324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D304B3-29B7-4691-84EF-39609824ABD9}"/>
              </a:ext>
            </a:extLst>
          </p:cNvPr>
          <p:cNvSpPr/>
          <p:nvPr/>
        </p:nvSpPr>
        <p:spPr>
          <a:xfrm>
            <a:off x="-2371410" y="611388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0174CC6-5A78-446C-81E2-0C49BB1767FF}"/>
              </a:ext>
            </a:extLst>
          </p:cNvPr>
          <p:cNvSpPr/>
          <p:nvPr/>
        </p:nvSpPr>
        <p:spPr>
          <a:xfrm>
            <a:off x="-2406579" y="27660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71A32D7-3268-42DD-939C-461D59558B90}"/>
              </a:ext>
            </a:extLst>
          </p:cNvPr>
          <p:cNvSpPr/>
          <p:nvPr/>
        </p:nvSpPr>
        <p:spPr>
          <a:xfrm>
            <a:off x="9189668" y="434319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B041C3-B20B-49A1-BA63-06F74803E55F}"/>
              </a:ext>
            </a:extLst>
          </p:cNvPr>
          <p:cNvCxnSpPr>
            <a:cxnSpLocks/>
            <a:stCxn id="8" idx="2"/>
            <a:endCxn id="40" idx="5"/>
          </p:cNvCxnSpPr>
          <p:nvPr/>
        </p:nvCxnSpPr>
        <p:spPr>
          <a:xfrm flipH="1" flipV="1">
            <a:off x="-136651" y="742038"/>
            <a:ext cx="4382080" cy="4236362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B3327A-AD72-4756-B556-28B0084B8D7A}"/>
              </a:ext>
            </a:extLst>
          </p:cNvPr>
          <p:cNvCxnSpPr>
            <a:cxnSpLocks/>
          </p:cNvCxnSpPr>
          <p:nvPr/>
        </p:nvCxnSpPr>
        <p:spPr>
          <a:xfrm flipV="1">
            <a:off x="4517981" y="2801258"/>
            <a:ext cx="2071505" cy="2064246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A24B6A0-62A5-4BB7-94EF-5C160EB69BB5}"/>
              </a:ext>
            </a:extLst>
          </p:cNvPr>
          <p:cNvCxnSpPr>
            <a:cxnSpLocks/>
          </p:cNvCxnSpPr>
          <p:nvPr/>
        </p:nvCxnSpPr>
        <p:spPr>
          <a:xfrm flipV="1">
            <a:off x="4483305" y="706870"/>
            <a:ext cx="4753125" cy="4227988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7615606-B18D-4D3E-94DF-2979A4CDE0EA}"/>
              </a:ext>
            </a:extLst>
          </p:cNvPr>
          <p:cNvCxnSpPr>
            <a:cxnSpLocks/>
          </p:cNvCxnSpPr>
          <p:nvPr/>
        </p:nvCxnSpPr>
        <p:spPr>
          <a:xfrm flipV="1">
            <a:off x="4564743" y="2934116"/>
            <a:ext cx="4505572" cy="2044283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3978BDD-EBB8-469A-95CD-702F8E6BC59C}"/>
              </a:ext>
            </a:extLst>
          </p:cNvPr>
          <p:cNvCxnSpPr>
            <a:cxnSpLocks/>
          </p:cNvCxnSpPr>
          <p:nvPr/>
        </p:nvCxnSpPr>
        <p:spPr>
          <a:xfrm flipH="1" flipV="1">
            <a:off x="-136651" y="742037"/>
            <a:ext cx="4382080" cy="4236362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02C618-44E6-4A94-812B-64357D37DF17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-162553" y="2922416"/>
            <a:ext cx="4407982" cy="2055984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ED6C8A-3014-4E94-8D16-765423B3EB0E}"/>
              </a:ext>
            </a:extLst>
          </p:cNvPr>
          <p:cNvCxnSpPr>
            <a:cxnSpLocks/>
            <a:stCxn id="8" idx="0"/>
            <a:endCxn id="15" idx="4"/>
          </p:cNvCxnSpPr>
          <p:nvPr/>
        </p:nvCxnSpPr>
        <p:spPr>
          <a:xfrm flipV="1">
            <a:off x="4405086" y="765352"/>
            <a:ext cx="11724" cy="4053391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54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EFEFA07-4B04-C066-3DC4-0FF2A64BDE1D}"/>
              </a:ext>
            </a:extLst>
          </p:cNvPr>
          <p:cNvSpPr/>
          <p:nvPr/>
        </p:nvSpPr>
        <p:spPr>
          <a:xfrm rot="5400000">
            <a:off x="4049589" y="4084955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4640E9-F40B-EBFA-A671-7FCB4A501BCC}"/>
              </a:ext>
            </a:extLst>
          </p:cNvPr>
          <p:cNvSpPr/>
          <p:nvPr/>
        </p:nvSpPr>
        <p:spPr>
          <a:xfrm>
            <a:off x="3171673" y="2197099"/>
            <a:ext cx="2345101" cy="359970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3D13CB-4328-474E-23F7-279923487448}"/>
              </a:ext>
            </a:extLst>
          </p:cNvPr>
          <p:cNvCxnSpPr>
            <a:cxnSpLocks/>
          </p:cNvCxnSpPr>
          <p:nvPr/>
        </p:nvCxnSpPr>
        <p:spPr>
          <a:xfrm rot="5400000">
            <a:off x="4694869" y="53486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8C7063E-5CB2-6618-929A-C8345B862D5D}"/>
              </a:ext>
            </a:extLst>
          </p:cNvPr>
          <p:cNvSpPr/>
          <p:nvPr/>
        </p:nvSpPr>
        <p:spPr>
          <a:xfrm rot="8382125" flipH="1">
            <a:off x="3912793" y="5499726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/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90B943-4F84-C6FC-5D52-A715FB481A96}"/>
              </a:ext>
            </a:extLst>
          </p:cNvPr>
          <p:cNvCxnSpPr>
            <a:cxnSpLocks/>
          </p:cNvCxnSpPr>
          <p:nvPr/>
        </p:nvCxnSpPr>
        <p:spPr>
          <a:xfrm flipV="1">
            <a:off x="4322450" y="2197099"/>
            <a:ext cx="2" cy="18980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5A2610-E0E7-01C0-30C3-17A1E3337EF1}"/>
              </a:ext>
            </a:extLst>
          </p:cNvPr>
          <p:cNvCxnSpPr>
            <a:cxnSpLocks/>
          </p:cNvCxnSpPr>
          <p:nvPr/>
        </p:nvCxnSpPr>
        <p:spPr>
          <a:xfrm flipH="1" flipV="1">
            <a:off x="4323649" y="4649329"/>
            <a:ext cx="20481" cy="94028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/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/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blipFill>
                <a:blip r:embed="rId6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F9975A-7129-4D90-8136-72C1DA6FBB2F}"/>
              </a:ext>
            </a:extLst>
          </p:cNvPr>
          <p:cNvCxnSpPr>
            <a:cxnSpLocks/>
          </p:cNvCxnSpPr>
          <p:nvPr/>
        </p:nvCxnSpPr>
        <p:spPr>
          <a:xfrm flipH="1" flipV="1">
            <a:off x="4349181" y="4653942"/>
            <a:ext cx="644141" cy="44852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DB5C79D1-2969-9132-C0AE-56A2D574DBF0}"/>
              </a:ext>
            </a:extLst>
          </p:cNvPr>
          <p:cNvSpPr/>
          <p:nvPr/>
        </p:nvSpPr>
        <p:spPr>
          <a:xfrm rot="6581150">
            <a:off x="4232803" y="4606630"/>
            <a:ext cx="307943" cy="342562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/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 l="-5172" r="-3965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/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blipFill>
                <a:blip r:embed="rId8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0D727F-8907-5D2D-58E9-B1BD0190145B}"/>
              </a:ext>
            </a:extLst>
          </p:cNvPr>
          <p:cNvCxnSpPr>
            <a:cxnSpLocks/>
          </p:cNvCxnSpPr>
          <p:nvPr/>
        </p:nvCxnSpPr>
        <p:spPr>
          <a:xfrm flipH="1">
            <a:off x="5137367" y="4419194"/>
            <a:ext cx="403934" cy="8464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/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FABFB1AF-AF42-0BF0-B438-242C00016146}"/>
              </a:ext>
            </a:extLst>
          </p:cNvPr>
          <p:cNvSpPr/>
          <p:nvPr/>
        </p:nvSpPr>
        <p:spPr>
          <a:xfrm rot="5400000" flipH="1">
            <a:off x="4756340" y="4958099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6E21209-D184-C74F-7862-54F18DE124B8}"/>
              </a:ext>
            </a:extLst>
          </p:cNvPr>
          <p:cNvGrpSpPr/>
          <p:nvPr/>
        </p:nvGrpSpPr>
        <p:grpSpPr>
          <a:xfrm>
            <a:off x="5490347" y="1937397"/>
            <a:ext cx="4123538" cy="3690287"/>
            <a:chOff x="5490347" y="1937397"/>
            <a:chExt cx="4123538" cy="3690287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005539B5-B5C3-6179-0D76-42F1A7276DD6}"/>
                </a:ext>
              </a:extLst>
            </p:cNvPr>
            <p:cNvSpPr/>
            <p:nvPr/>
          </p:nvSpPr>
          <p:spPr>
            <a:xfrm rot="5757735">
              <a:off x="6156800" y="2185092"/>
              <a:ext cx="2772246" cy="3083903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3970BA2-627D-DED6-0E81-A538C4893DC8}"/>
                </a:ext>
              </a:extLst>
            </p:cNvPr>
            <p:cNvCxnSpPr>
              <a:cxnSpLocks/>
            </p:cNvCxnSpPr>
            <p:nvPr/>
          </p:nvCxnSpPr>
          <p:spPr>
            <a:xfrm rot="20776585">
              <a:off x="7220165" y="2796601"/>
              <a:ext cx="1262159" cy="215822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1BAFB36-1BAD-9CF9-3909-007F7775C383}"/>
                </a:ext>
              </a:extLst>
            </p:cNvPr>
            <p:cNvCxnSpPr>
              <a:cxnSpLocks/>
            </p:cNvCxnSpPr>
            <p:nvPr/>
          </p:nvCxnSpPr>
          <p:spPr>
            <a:xfrm rot="17265567" flipH="1" flipV="1">
              <a:off x="7745648" y="3790315"/>
              <a:ext cx="122592" cy="523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1A62E6-9CC4-CC93-79CA-B2D48CCE3006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rot="20776585" flipH="1">
              <a:off x="7105481" y="2962285"/>
              <a:ext cx="134123" cy="21540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F663585-9BAD-0D4C-5421-A1B0958CBF37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rot="20776585">
              <a:off x="7076000" y="2738348"/>
              <a:ext cx="1890401" cy="10184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F0ACAAEF-3662-DDCF-2C2D-BA82AC7D4F27}"/>
                </a:ext>
              </a:extLst>
            </p:cNvPr>
            <p:cNvSpPr/>
            <p:nvPr/>
          </p:nvSpPr>
          <p:spPr>
            <a:xfrm rot="5757735">
              <a:off x="6821523" y="2825950"/>
              <a:ext cx="485061" cy="539591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83621DF-94D0-1C2A-35F1-25A8CEBD7E7F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126282" y="4114514"/>
              <a:ext cx="134124" cy="199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587D4EB-D2B5-E050-A929-B1BE118A4BB7}"/>
                </a:ext>
              </a:extLst>
            </p:cNvPr>
            <p:cNvCxnSpPr>
              <a:cxnSpLocks/>
            </p:cNvCxnSpPr>
            <p:nvPr/>
          </p:nvCxnSpPr>
          <p:spPr>
            <a:xfrm rot="20776585" flipH="1">
              <a:off x="8050884" y="3211463"/>
              <a:ext cx="50800" cy="122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26F28C2-8EF7-FFDE-77D1-48C1B2984041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356662" y="5010608"/>
              <a:ext cx="806325" cy="16653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/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/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blipFill>
                  <a:blip r:embed="rId11"/>
                  <a:stretch>
                    <a:fillRect r="-6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A302232-88E7-548F-C252-A007E24E3CD4}"/>
                </a:ext>
              </a:extLst>
            </p:cNvPr>
            <p:cNvSpPr/>
            <p:nvPr/>
          </p:nvSpPr>
          <p:spPr>
            <a:xfrm rot="5757735">
              <a:off x="5697779" y="1729965"/>
              <a:ext cx="3690287" cy="4105151"/>
            </a:xfrm>
            <a:prstGeom prst="arc">
              <a:avLst>
                <a:gd name="adj1" fmla="val 16571207"/>
                <a:gd name="adj2" fmla="val 19486504"/>
              </a:avLst>
            </a:prstGeom>
            <a:ln w="3175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/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𝑑𝑅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/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/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6DF3927-C4EA-0B4A-4375-0E92481A7C9A}"/>
                </a:ext>
              </a:extLst>
            </p:cNvPr>
            <p:cNvSpPr/>
            <p:nvPr/>
          </p:nvSpPr>
          <p:spPr>
            <a:xfrm rot="18689204">
              <a:off x="8581013" y="4510391"/>
              <a:ext cx="165766" cy="155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420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163289-B7E9-BCE7-4013-ABE557F9E2C2}"/>
              </a:ext>
            </a:extLst>
          </p:cNvPr>
          <p:cNvCxnSpPr>
            <a:cxnSpLocks/>
            <a:stCxn id="2" idx="0"/>
            <a:endCxn id="2" idx="4"/>
          </p:cNvCxnSpPr>
          <p:nvPr/>
        </p:nvCxnSpPr>
        <p:spPr>
          <a:xfrm flipV="1">
            <a:off x="2899973" y="2955549"/>
            <a:ext cx="4707328" cy="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1D064D-1381-E972-4F98-6B6B92C3EC5B}"/>
              </a:ext>
            </a:extLst>
          </p:cNvPr>
          <p:cNvSpPr/>
          <p:nvPr/>
        </p:nvSpPr>
        <p:spPr>
          <a:xfrm>
            <a:off x="3702050" y="1831975"/>
            <a:ext cx="3171825" cy="1117600"/>
          </a:xfrm>
          <a:custGeom>
            <a:avLst/>
            <a:gdLst>
              <a:gd name="connsiteX0" fmla="*/ 3111500 w 3171825"/>
              <a:gd name="connsiteY0" fmla="*/ 1089025 h 1117600"/>
              <a:gd name="connsiteX1" fmla="*/ 847725 w 3171825"/>
              <a:gd name="connsiteY1" fmla="*/ 0 h 1117600"/>
              <a:gd name="connsiteX2" fmla="*/ 739775 w 3171825"/>
              <a:gd name="connsiteY2" fmla="*/ 15875 h 1117600"/>
              <a:gd name="connsiteX3" fmla="*/ 473075 w 3171825"/>
              <a:gd name="connsiteY3" fmla="*/ 79375 h 1117600"/>
              <a:gd name="connsiteX4" fmla="*/ 330200 w 3171825"/>
              <a:gd name="connsiteY4" fmla="*/ 111125 h 1117600"/>
              <a:gd name="connsiteX5" fmla="*/ 117475 w 3171825"/>
              <a:gd name="connsiteY5" fmla="*/ 196850 h 1117600"/>
              <a:gd name="connsiteX6" fmla="*/ 0 w 3171825"/>
              <a:gd name="connsiteY6" fmla="*/ 244475 h 1117600"/>
              <a:gd name="connsiteX7" fmla="*/ 3171825 w 3171825"/>
              <a:gd name="connsiteY7" fmla="*/ 1117600 h 1117600"/>
              <a:gd name="connsiteX8" fmla="*/ 3111500 w 3171825"/>
              <a:gd name="connsiteY8" fmla="*/ 1089025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1825" h="1117600">
                <a:moveTo>
                  <a:pt x="3111500" y="1089025"/>
                </a:moveTo>
                <a:lnTo>
                  <a:pt x="847725" y="0"/>
                </a:lnTo>
                <a:lnTo>
                  <a:pt x="739775" y="15875"/>
                </a:lnTo>
                <a:lnTo>
                  <a:pt x="473075" y="79375"/>
                </a:lnTo>
                <a:lnTo>
                  <a:pt x="330200" y="111125"/>
                </a:lnTo>
                <a:lnTo>
                  <a:pt x="117475" y="196850"/>
                </a:lnTo>
                <a:lnTo>
                  <a:pt x="0" y="244475"/>
                </a:lnTo>
                <a:lnTo>
                  <a:pt x="3171825" y="1117600"/>
                </a:lnTo>
                <a:lnTo>
                  <a:pt x="3111500" y="1089025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51E68C8-4365-ACCE-3F5D-3E871DEF6B86}"/>
              </a:ext>
            </a:extLst>
          </p:cNvPr>
          <p:cNvSpPr/>
          <p:nvPr/>
        </p:nvSpPr>
        <p:spPr>
          <a:xfrm rot="16200000">
            <a:off x="4081086" y="601886"/>
            <a:ext cx="2345101" cy="470732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C863AA-8F65-2284-FEA0-6711D7C50DF9}"/>
              </a:ext>
            </a:extLst>
          </p:cNvPr>
          <p:cNvSpPr/>
          <p:nvPr/>
        </p:nvSpPr>
        <p:spPr>
          <a:xfrm>
            <a:off x="5225202" y="2920160"/>
            <a:ext cx="56867" cy="588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F9CF8D-B43E-C2C4-0257-86D430AC2175}"/>
              </a:ext>
            </a:extLst>
          </p:cNvPr>
          <p:cNvSpPr/>
          <p:nvPr/>
        </p:nvSpPr>
        <p:spPr>
          <a:xfrm rot="5400000">
            <a:off x="6825595" y="2829214"/>
            <a:ext cx="319626" cy="3306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3031C6-A309-C910-E682-81AB365E3BC7}"/>
              </a:ext>
            </a:extLst>
          </p:cNvPr>
          <p:cNvCxnSpPr>
            <a:cxnSpLocks/>
          </p:cNvCxnSpPr>
          <p:nvPr/>
        </p:nvCxnSpPr>
        <p:spPr>
          <a:xfrm flipV="1">
            <a:off x="3873500" y="1802561"/>
            <a:ext cx="713834" cy="7703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895032A-7907-B63B-CE4D-A7B783B05DAA}"/>
              </a:ext>
            </a:extLst>
          </p:cNvPr>
          <p:cNvSpPr/>
          <p:nvPr/>
        </p:nvSpPr>
        <p:spPr>
          <a:xfrm rot="15895864" flipH="1">
            <a:off x="4342242" y="1637838"/>
            <a:ext cx="454917" cy="3393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4BA1EE-9306-8846-7F55-00FFAB7F46DA}"/>
              </a:ext>
            </a:extLst>
          </p:cNvPr>
          <p:cNvCxnSpPr>
            <a:cxnSpLocks/>
          </p:cNvCxnSpPr>
          <p:nvPr/>
        </p:nvCxnSpPr>
        <p:spPr>
          <a:xfrm>
            <a:off x="5253635" y="1803850"/>
            <a:ext cx="2" cy="23242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/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/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595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F38D53C-48F6-E76C-05C5-61D930614177}"/>
              </a:ext>
            </a:extLst>
          </p:cNvPr>
          <p:cNvSpPr/>
          <p:nvPr/>
        </p:nvSpPr>
        <p:spPr>
          <a:xfrm>
            <a:off x="3735112" y="3002227"/>
            <a:ext cx="3494315" cy="2013858"/>
          </a:xfrm>
          <a:prstGeom prst="triangle">
            <a:avLst>
              <a:gd name="adj" fmla="val 0"/>
            </a:avLst>
          </a:pr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accent5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7AC9D8-0CD3-CA74-CEE1-ED9838F447AD}"/>
              </a:ext>
            </a:extLst>
          </p:cNvPr>
          <p:cNvCxnSpPr>
            <a:cxnSpLocks/>
          </p:cNvCxnSpPr>
          <p:nvPr/>
        </p:nvCxnSpPr>
        <p:spPr>
          <a:xfrm>
            <a:off x="4660135" y="4274545"/>
            <a:ext cx="0" cy="74154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92A196-16CD-CB83-70ED-DBF21D508F26}"/>
              </a:ext>
            </a:extLst>
          </p:cNvPr>
          <p:cNvCxnSpPr>
            <a:cxnSpLocks/>
          </p:cNvCxnSpPr>
          <p:nvPr/>
        </p:nvCxnSpPr>
        <p:spPr>
          <a:xfrm flipH="1">
            <a:off x="3735112" y="4151780"/>
            <a:ext cx="682652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49A77A-CB28-5E01-4FE2-710BE34D040F}"/>
              </a:ext>
            </a:extLst>
          </p:cNvPr>
          <p:cNvCxnSpPr>
            <a:cxnSpLocks/>
            <a:endCxn id="2" idx="5"/>
          </p:cNvCxnSpPr>
          <p:nvPr/>
        </p:nvCxnSpPr>
        <p:spPr>
          <a:xfrm flipV="1">
            <a:off x="5067759" y="4009156"/>
            <a:ext cx="414511" cy="636159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72CA35-6FFD-1F22-AA8E-AB5FFCCA16C3}"/>
              </a:ext>
            </a:extLst>
          </p:cNvPr>
          <p:cNvCxnSpPr>
            <a:cxnSpLocks/>
          </p:cNvCxnSpPr>
          <p:nvPr/>
        </p:nvCxnSpPr>
        <p:spPr>
          <a:xfrm flipV="1">
            <a:off x="5482270" y="3495040"/>
            <a:ext cx="0" cy="1275264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0EB2E1-282A-47EC-118C-DCF404460B3D}"/>
              </a:ext>
            </a:extLst>
          </p:cNvPr>
          <p:cNvCxnSpPr>
            <a:cxnSpLocks/>
          </p:cNvCxnSpPr>
          <p:nvPr/>
        </p:nvCxnSpPr>
        <p:spPr>
          <a:xfrm flipH="1">
            <a:off x="4729480" y="4009156"/>
            <a:ext cx="1605280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/>
              <p:nvPr/>
            </p:nvSpPr>
            <p:spPr>
              <a:xfrm>
                <a:off x="3949228" y="3670947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228" y="3670947"/>
                <a:ext cx="452207" cy="369332"/>
              </a:xfrm>
              <a:prstGeom prst="rect">
                <a:avLst/>
              </a:prstGeom>
              <a:blipFill>
                <a:blip r:embed="rId2"/>
                <a:stretch>
                  <a:fillRect l="-12162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/>
              <p:nvPr/>
            </p:nvSpPr>
            <p:spPr>
              <a:xfrm>
                <a:off x="4239157" y="4263282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157" y="4263282"/>
                <a:ext cx="452207" cy="369332"/>
              </a:xfrm>
              <a:prstGeom prst="rect">
                <a:avLst/>
              </a:prstGeom>
              <a:blipFill>
                <a:blip r:embed="rId3"/>
                <a:stretch>
                  <a:fillRect l="-933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/>
              <p:nvPr/>
            </p:nvSpPr>
            <p:spPr>
              <a:xfrm>
                <a:off x="5074993" y="4494589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993" y="4494589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l="-12162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>
            <a:extLst>
              <a:ext uri="{FF2B5EF4-FFF2-40B4-BE49-F238E27FC236}">
                <a16:creationId xmlns:a16="http://schemas.microsoft.com/office/drawing/2014/main" id="{68124C30-88A5-B3D5-EA11-C905CDE7B947}"/>
              </a:ext>
            </a:extLst>
          </p:cNvPr>
          <p:cNvSpPr/>
          <p:nvPr/>
        </p:nvSpPr>
        <p:spPr>
          <a:xfrm rot="8617691">
            <a:off x="5258441" y="4068877"/>
            <a:ext cx="246295" cy="273984"/>
          </a:xfrm>
          <a:prstGeom prst="arc">
            <a:avLst>
              <a:gd name="adj1" fmla="val 15371673"/>
              <a:gd name="adj2" fmla="val 2138863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/>
              <p:nvPr/>
            </p:nvSpPr>
            <p:spPr>
              <a:xfrm>
                <a:off x="5195409" y="4237902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409" y="4237902"/>
                <a:ext cx="3497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2D4FBAAA-2916-B088-7427-2AD66C825F46}"/>
              </a:ext>
            </a:extLst>
          </p:cNvPr>
          <p:cNvSpPr/>
          <p:nvPr/>
        </p:nvSpPr>
        <p:spPr>
          <a:xfrm rot="15253714">
            <a:off x="5095876" y="3822471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/>
              <p:nvPr/>
            </p:nvSpPr>
            <p:spPr>
              <a:xfrm>
                <a:off x="4802675" y="3666225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675" y="3666225"/>
                <a:ext cx="3497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F253FD15-8D97-00C7-7BF0-D21812D5D4F0}"/>
              </a:ext>
            </a:extLst>
          </p:cNvPr>
          <p:cNvSpPr/>
          <p:nvPr/>
        </p:nvSpPr>
        <p:spPr>
          <a:xfrm rot="15253714">
            <a:off x="6836001" y="4832325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/>
              <p:nvPr/>
            </p:nvSpPr>
            <p:spPr>
              <a:xfrm>
                <a:off x="6542800" y="4676079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800" y="4676079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/>
              <p:nvPr/>
            </p:nvSpPr>
            <p:spPr>
              <a:xfrm rot="1552105">
                <a:off x="4950806" y="3455079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52105">
                <a:off x="4950806" y="3455079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8889" r="-13333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E1394E-AF74-728D-A5FD-E6FD93DAFF16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4836102" y="3638384"/>
            <a:ext cx="646168" cy="37077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A8855C5-46FD-82E8-0686-CDF25B9AAD8F}"/>
              </a:ext>
            </a:extLst>
          </p:cNvPr>
          <p:cNvSpPr/>
          <p:nvPr/>
        </p:nvSpPr>
        <p:spPr>
          <a:xfrm>
            <a:off x="3744433" y="4835526"/>
            <a:ext cx="188973" cy="177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686DB3-82BB-AB1D-5842-BFCD90D78160}"/>
              </a:ext>
            </a:extLst>
          </p:cNvPr>
          <p:cNvCxnSpPr>
            <a:cxnSpLocks/>
          </p:cNvCxnSpPr>
          <p:nvPr/>
        </p:nvCxnSpPr>
        <p:spPr>
          <a:xfrm flipH="1">
            <a:off x="4628907" y="5012910"/>
            <a:ext cx="853362" cy="590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/>
              <p:nvPr/>
            </p:nvSpPr>
            <p:spPr>
              <a:xfrm>
                <a:off x="5160761" y="5035822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761" y="5035822"/>
                <a:ext cx="452207" cy="307777"/>
              </a:xfrm>
              <a:prstGeom prst="rect">
                <a:avLst/>
              </a:prstGeom>
              <a:blipFill>
                <a:blip r:embed="rId9"/>
                <a:stretch>
                  <a:fillRect l="-20270" r="-29730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558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ylinder 5">
            <a:extLst>
              <a:ext uri="{FF2B5EF4-FFF2-40B4-BE49-F238E27FC236}">
                <a16:creationId xmlns:a16="http://schemas.microsoft.com/office/drawing/2014/main" id="{E2D986E7-3ABA-27E3-06F7-93643CDE5342}"/>
              </a:ext>
            </a:extLst>
          </p:cNvPr>
          <p:cNvSpPr/>
          <p:nvPr/>
        </p:nvSpPr>
        <p:spPr>
          <a:xfrm>
            <a:off x="2168462" y="3964034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14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D9952E8-C83B-F63E-FD47-66B7956E32C7}"/>
              </a:ext>
            </a:extLst>
          </p:cNvPr>
          <p:cNvSpPr/>
          <p:nvPr/>
        </p:nvSpPr>
        <p:spPr>
          <a:xfrm>
            <a:off x="4996333" y="3955567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D2A493-77D7-F7A2-9E95-DE368745AC4D}"/>
              </a:ext>
            </a:extLst>
          </p:cNvPr>
          <p:cNvSpPr/>
          <p:nvPr/>
        </p:nvSpPr>
        <p:spPr>
          <a:xfrm>
            <a:off x="2346266" y="260529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867082-AF2A-1589-33FB-2713AB3D1A31}"/>
              </a:ext>
            </a:extLst>
          </p:cNvPr>
          <p:cNvSpPr/>
          <p:nvPr/>
        </p:nvSpPr>
        <p:spPr>
          <a:xfrm>
            <a:off x="2462682" y="272594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4C8E8E-D730-ED04-1CF1-9CBEFA327696}"/>
              </a:ext>
            </a:extLst>
          </p:cNvPr>
          <p:cNvSpPr/>
          <p:nvPr/>
        </p:nvSpPr>
        <p:spPr>
          <a:xfrm>
            <a:off x="4839702" y="260529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F31C69-2158-36DC-EDBD-9F356049FD07}"/>
              </a:ext>
            </a:extLst>
          </p:cNvPr>
          <p:cNvSpPr/>
          <p:nvPr/>
        </p:nvSpPr>
        <p:spPr>
          <a:xfrm>
            <a:off x="4956118" y="272594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E5A033-C6A7-6AAF-9AD7-F8A73DA4067F}"/>
              </a:ext>
            </a:extLst>
          </p:cNvPr>
          <p:cNvCxnSpPr>
            <a:cxnSpLocks/>
          </p:cNvCxnSpPr>
          <p:nvPr/>
        </p:nvCxnSpPr>
        <p:spPr>
          <a:xfrm flipH="1">
            <a:off x="2336741" y="2740341"/>
            <a:ext cx="10584" cy="125925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93977E-0424-1109-CE8A-947A8AAB09AB}"/>
              </a:ext>
            </a:extLst>
          </p:cNvPr>
          <p:cNvCxnSpPr>
            <a:cxnSpLocks/>
            <a:stCxn id="8" idx="0"/>
            <a:endCxn id="11" idx="0"/>
          </p:cNvCxnSpPr>
          <p:nvPr/>
        </p:nvCxnSpPr>
        <p:spPr>
          <a:xfrm>
            <a:off x="2514541" y="2605298"/>
            <a:ext cx="2493436" cy="0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649536-2EE8-E6DA-C136-D2773E284EF2}"/>
              </a:ext>
            </a:extLst>
          </p:cNvPr>
          <p:cNvCxnSpPr>
            <a:cxnSpLocks/>
          </p:cNvCxnSpPr>
          <p:nvPr/>
        </p:nvCxnSpPr>
        <p:spPr>
          <a:xfrm flipH="1">
            <a:off x="5165664" y="2721716"/>
            <a:ext cx="10584" cy="125925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ylinder 20">
            <a:extLst>
              <a:ext uri="{FF2B5EF4-FFF2-40B4-BE49-F238E27FC236}">
                <a16:creationId xmlns:a16="http://schemas.microsoft.com/office/drawing/2014/main" id="{8F2D4EBC-BA98-DED7-2964-F4433AC9A5BA}"/>
              </a:ext>
            </a:extLst>
          </p:cNvPr>
          <p:cNvSpPr/>
          <p:nvPr/>
        </p:nvSpPr>
        <p:spPr>
          <a:xfrm>
            <a:off x="3471539" y="3160843"/>
            <a:ext cx="664102" cy="380996"/>
          </a:xfrm>
          <a:prstGeom prst="can">
            <a:avLst>
              <a:gd name="adj" fmla="val 2722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5FDB32-DB42-67A5-8FC0-7A85011793C0}"/>
              </a:ext>
            </a:extLst>
          </p:cNvPr>
          <p:cNvCxnSpPr>
            <a:cxnSpLocks/>
          </p:cNvCxnSpPr>
          <p:nvPr/>
        </p:nvCxnSpPr>
        <p:spPr>
          <a:xfrm>
            <a:off x="3803590" y="2605298"/>
            <a:ext cx="0" cy="59999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627A48-622A-7001-5B43-96FAA1C150FB}"/>
                  </a:ext>
                </a:extLst>
              </p:cNvPr>
              <p:cNvSpPr txBox="1"/>
              <p:nvPr/>
            </p:nvSpPr>
            <p:spPr>
              <a:xfrm>
                <a:off x="1669444" y="4107365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627A48-622A-7001-5B43-96FAA1C1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44" y="4107365"/>
                <a:ext cx="38927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0C43A-C54E-D989-5A0E-D23ABEDAE311}"/>
                  </a:ext>
                </a:extLst>
              </p:cNvPr>
              <p:cNvSpPr txBox="1"/>
              <p:nvPr/>
            </p:nvSpPr>
            <p:spPr>
              <a:xfrm>
                <a:off x="5426201" y="4107364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00C43A-C54E-D989-5A0E-D23ABEDAE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201" y="4107364"/>
                <a:ext cx="3892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1BC23B-19DC-2C43-1593-934D3A00A989}"/>
                  </a:ext>
                </a:extLst>
              </p:cNvPr>
              <p:cNvSpPr txBox="1"/>
              <p:nvPr/>
            </p:nvSpPr>
            <p:spPr>
              <a:xfrm>
                <a:off x="3491920" y="3524680"/>
                <a:ext cx="588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1BC23B-19DC-2C43-1593-934D3A00A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20" y="3524680"/>
                <a:ext cx="5880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58D88E-F0B7-F646-E8B8-26C406A5BA0B}"/>
              </a:ext>
            </a:extLst>
          </p:cNvPr>
          <p:cNvCxnSpPr>
            <a:cxnSpLocks/>
          </p:cNvCxnSpPr>
          <p:nvPr/>
        </p:nvCxnSpPr>
        <p:spPr>
          <a:xfrm>
            <a:off x="3800887" y="2772513"/>
            <a:ext cx="0" cy="367707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42CDB-89A1-5945-D256-8C4364A57470}"/>
                  </a:ext>
                </a:extLst>
              </p:cNvPr>
              <p:cNvSpPr txBox="1"/>
              <p:nvPr/>
            </p:nvSpPr>
            <p:spPr>
              <a:xfrm>
                <a:off x="1895119" y="298285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42CDB-89A1-5945-D256-8C4364A57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119" y="2982856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l="-540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C0CA77-5E03-C9D6-0E45-394FF2F338BE}"/>
                  </a:ext>
                </a:extLst>
              </p:cNvPr>
              <p:cNvSpPr txBox="1"/>
              <p:nvPr/>
            </p:nvSpPr>
            <p:spPr>
              <a:xfrm>
                <a:off x="3316306" y="2714665"/>
                <a:ext cx="452207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C0CA77-5E03-C9D6-0E45-394FF2F33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306" y="2714665"/>
                <a:ext cx="452207" cy="381258"/>
              </a:xfrm>
              <a:prstGeom prst="rect">
                <a:avLst/>
              </a:prstGeom>
              <a:blipFill>
                <a:blip r:embed="rId6"/>
                <a:stretch>
                  <a:fillRect l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05016D-6511-CF1C-1B65-C855240AF4CB}"/>
                  </a:ext>
                </a:extLst>
              </p:cNvPr>
              <p:cNvSpPr txBox="1"/>
              <p:nvPr/>
            </p:nvSpPr>
            <p:spPr>
              <a:xfrm>
                <a:off x="5182070" y="3155348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05016D-6511-CF1C-1B65-C855240AF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70" y="3155348"/>
                <a:ext cx="452207" cy="369332"/>
              </a:xfrm>
              <a:prstGeom prst="rect">
                <a:avLst/>
              </a:prstGeom>
              <a:blipFill>
                <a:blip r:embed="rId7"/>
                <a:stretch>
                  <a:fillRect l="-405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EDCF49-365D-B1DD-DCF6-E36485D80BD6}"/>
              </a:ext>
            </a:extLst>
          </p:cNvPr>
          <p:cNvCxnSpPr>
            <a:cxnSpLocks/>
          </p:cNvCxnSpPr>
          <p:nvPr/>
        </p:nvCxnSpPr>
        <p:spPr>
          <a:xfrm>
            <a:off x="2342079" y="2982856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27D0DF-45FE-3C57-831C-021F4720C436}"/>
              </a:ext>
            </a:extLst>
          </p:cNvPr>
          <p:cNvCxnSpPr>
            <a:cxnSpLocks/>
          </p:cNvCxnSpPr>
          <p:nvPr/>
        </p:nvCxnSpPr>
        <p:spPr>
          <a:xfrm>
            <a:off x="5170956" y="3069102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11ADE2-337B-1741-BB72-BB5953EB2215}"/>
                  </a:ext>
                </a:extLst>
              </p:cNvPr>
              <p:cNvSpPr txBox="1"/>
              <p:nvPr/>
            </p:nvSpPr>
            <p:spPr>
              <a:xfrm>
                <a:off x="3109326" y="210949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11ADE2-337B-1741-BB72-BB5953EB2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326" y="2109491"/>
                <a:ext cx="2069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C4313D-25E8-D730-1DCA-A6A1D1A67C44}"/>
                  </a:ext>
                </a:extLst>
              </p:cNvPr>
              <p:cNvSpPr txBox="1"/>
              <p:nvPr/>
            </p:nvSpPr>
            <p:spPr>
              <a:xfrm>
                <a:off x="4333591" y="2182200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C4313D-25E8-D730-1DCA-A6A1D1A67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591" y="2182200"/>
                <a:ext cx="20698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E05132-E101-8CD3-0B1A-659B48F9EBF8}"/>
              </a:ext>
            </a:extLst>
          </p:cNvPr>
          <p:cNvCxnSpPr>
            <a:cxnSpLocks/>
          </p:cNvCxnSpPr>
          <p:nvPr/>
        </p:nvCxnSpPr>
        <p:spPr>
          <a:xfrm>
            <a:off x="2224821" y="2605298"/>
            <a:ext cx="3345130" cy="0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784BDC-775B-2783-9352-A67F66817D4B}"/>
                  </a:ext>
                </a:extLst>
              </p:cNvPr>
              <p:cNvSpPr txBox="1"/>
              <p:nvPr/>
            </p:nvSpPr>
            <p:spPr>
              <a:xfrm>
                <a:off x="5563321" y="239764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784BDC-775B-2783-9352-A67F66817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321" y="2397643"/>
                <a:ext cx="332592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18BF49E3-810E-832C-6161-DF4794B657F5}"/>
              </a:ext>
            </a:extLst>
          </p:cNvPr>
          <p:cNvSpPr/>
          <p:nvPr/>
        </p:nvSpPr>
        <p:spPr>
          <a:xfrm>
            <a:off x="7799498" y="3381348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14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ylinder 46">
            <a:extLst>
              <a:ext uri="{FF2B5EF4-FFF2-40B4-BE49-F238E27FC236}">
                <a16:creationId xmlns:a16="http://schemas.microsoft.com/office/drawing/2014/main" id="{89139275-12BA-7EE6-D2B3-D8F240A79E5D}"/>
              </a:ext>
            </a:extLst>
          </p:cNvPr>
          <p:cNvSpPr/>
          <p:nvPr/>
        </p:nvSpPr>
        <p:spPr>
          <a:xfrm>
            <a:off x="10624367" y="3381348"/>
            <a:ext cx="330200" cy="71755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05C9B1E-A129-4CCC-B394-A4E625C6FFDE}"/>
              </a:ext>
            </a:extLst>
          </p:cNvPr>
          <p:cNvSpPr/>
          <p:nvPr/>
        </p:nvSpPr>
        <p:spPr>
          <a:xfrm>
            <a:off x="7952597" y="250961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E62B9D5-5BAA-EBEE-BE1F-564B5BADD59F}"/>
              </a:ext>
            </a:extLst>
          </p:cNvPr>
          <p:cNvSpPr/>
          <p:nvPr/>
        </p:nvSpPr>
        <p:spPr>
          <a:xfrm>
            <a:off x="8069013" y="263026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37D03CB-10B1-99D7-068E-90B8A68C1EB7}"/>
              </a:ext>
            </a:extLst>
          </p:cNvPr>
          <p:cNvSpPr/>
          <p:nvPr/>
        </p:nvSpPr>
        <p:spPr>
          <a:xfrm>
            <a:off x="10446033" y="2509618"/>
            <a:ext cx="336549" cy="3365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5A4F5B6-82EF-338B-E6BC-B75D598BD3FA}"/>
              </a:ext>
            </a:extLst>
          </p:cNvPr>
          <p:cNvSpPr/>
          <p:nvPr/>
        </p:nvSpPr>
        <p:spPr>
          <a:xfrm>
            <a:off x="10562449" y="2630267"/>
            <a:ext cx="93133" cy="9313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96AB3DF-247E-DF1F-66EE-58F9D800867E}"/>
              </a:ext>
            </a:extLst>
          </p:cNvPr>
          <p:cNvCxnSpPr>
            <a:cxnSpLocks/>
          </p:cNvCxnSpPr>
          <p:nvPr/>
        </p:nvCxnSpPr>
        <p:spPr>
          <a:xfrm flipH="1">
            <a:off x="7951011" y="2644661"/>
            <a:ext cx="2645" cy="784339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9362FE7-DC85-B554-0E4D-180FD030E814}"/>
              </a:ext>
            </a:extLst>
          </p:cNvPr>
          <p:cNvCxnSpPr>
            <a:cxnSpLocks/>
          </p:cNvCxnSpPr>
          <p:nvPr/>
        </p:nvCxnSpPr>
        <p:spPr>
          <a:xfrm>
            <a:off x="8259169" y="2586126"/>
            <a:ext cx="1180343" cy="1194241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23E89DF-9955-4045-8D43-06B8AC48B5BB}"/>
              </a:ext>
            </a:extLst>
          </p:cNvPr>
          <p:cNvCxnSpPr>
            <a:cxnSpLocks/>
          </p:cNvCxnSpPr>
          <p:nvPr/>
        </p:nvCxnSpPr>
        <p:spPr>
          <a:xfrm>
            <a:off x="10782579" y="2626036"/>
            <a:ext cx="0" cy="802964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ylinder 54">
            <a:extLst>
              <a:ext uri="{FF2B5EF4-FFF2-40B4-BE49-F238E27FC236}">
                <a16:creationId xmlns:a16="http://schemas.microsoft.com/office/drawing/2014/main" id="{A80A960C-F58D-B453-47F6-CEE76761FEB4}"/>
              </a:ext>
            </a:extLst>
          </p:cNvPr>
          <p:cNvSpPr/>
          <p:nvPr/>
        </p:nvSpPr>
        <p:spPr>
          <a:xfrm>
            <a:off x="9111694" y="4326588"/>
            <a:ext cx="664102" cy="380996"/>
          </a:xfrm>
          <a:prstGeom prst="can">
            <a:avLst>
              <a:gd name="adj" fmla="val 2722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E1D458-34B8-9503-792F-E38909400316}"/>
              </a:ext>
            </a:extLst>
          </p:cNvPr>
          <p:cNvCxnSpPr>
            <a:cxnSpLocks/>
          </p:cNvCxnSpPr>
          <p:nvPr/>
        </p:nvCxnSpPr>
        <p:spPr>
          <a:xfrm>
            <a:off x="9442149" y="3772671"/>
            <a:ext cx="0" cy="59999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21C068-BE53-45F8-61A4-42FBC6614942}"/>
                  </a:ext>
                </a:extLst>
              </p:cNvPr>
              <p:cNvSpPr txBox="1"/>
              <p:nvPr/>
            </p:nvSpPr>
            <p:spPr>
              <a:xfrm>
                <a:off x="7275775" y="4011685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21C068-BE53-45F8-61A4-42FBC6614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775" y="4011685"/>
                <a:ext cx="38927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9FA8C5-2B83-5522-EF95-443D285FA6B5}"/>
                  </a:ext>
                </a:extLst>
              </p:cNvPr>
              <p:cNvSpPr txBox="1"/>
              <p:nvPr/>
            </p:nvSpPr>
            <p:spPr>
              <a:xfrm>
                <a:off x="10941072" y="3924788"/>
                <a:ext cx="389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9FA8C5-2B83-5522-EF95-443D285FA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072" y="3924788"/>
                <a:ext cx="389274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2051A7-3F38-6BFD-8E0F-6C63A8B98E87}"/>
                  </a:ext>
                </a:extLst>
              </p:cNvPr>
              <p:cNvSpPr txBox="1"/>
              <p:nvPr/>
            </p:nvSpPr>
            <p:spPr>
              <a:xfrm>
                <a:off x="9152099" y="4751468"/>
                <a:ext cx="588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2051A7-3F38-6BFD-8E0F-6C63A8B9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099" y="4751468"/>
                <a:ext cx="58804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9D0107-ED64-8524-5765-A909DE0EA8EF}"/>
              </a:ext>
            </a:extLst>
          </p:cNvPr>
          <p:cNvCxnSpPr>
            <a:cxnSpLocks/>
          </p:cNvCxnSpPr>
          <p:nvPr/>
        </p:nvCxnSpPr>
        <p:spPr>
          <a:xfrm>
            <a:off x="9446122" y="3938258"/>
            <a:ext cx="0" cy="367707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4AC9FE-4DD4-A30A-59A7-2DEFEBA6006A}"/>
                  </a:ext>
                </a:extLst>
              </p:cNvPr>
              <p:cNvSpPr txBox="1"/>
              <p:nvPr/>
            </p:nvSpPr>
            <p:spPr>
              <a:xfrm>
                <a:off x="7501450" y="2887176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34AC9FE-4DD4-A30A-59A7-2DEFEBA60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450" y="2887176"/>
                <a:ext cx="452207" cy="369332"/>
              </a:xfrm>
              <a:prstGeom prst="rect">
                <a:avLst/>
              </a:prstGeom>
              <a:blipFill>
                <a:blip r:embed="rId14"/>
                <a:stretch>
                  <a:fillRect l="-54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58F63A-B772-6FD2-B96A-EBA52B97BA0F}"/>
                  </a:ext>
                </a:extLst>
              </p:cNvPr>
              <p:cNvSpPr txBox="1"/>
              <p:nvPr/>
            </p:nvSpPr>
            <p:spPr>
              <a:xfrm>
                <a:off x="8987305" y="3955567"/>
                <a:ext cx="452207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58F63A-B772-6FD2-B96A-EBA52B97B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305" y="3955567"/>
                <a:ext cx="452207" cy="381258"/>
              </a:xfrm>
              <a:prstGeom prst="rect">
                <a:avLst/>
              </a:prstGeom>
              <a:blipFill>
                <a:blip r:embed="rId15"/>
                <a:stretch>
                  <a:fillRect l="-13514" r="-270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607E36-EB44-D096-67BF-226F9D5DCA3D}"/>
                  </a:ext>
                </a:extLst>
              </p:cNvPr>
              <p:cNvSpPr txBox="1"/>
              <p:nvPr/>
            </p:nvSpPr>
            <p:spPr>
              <a:xfrm>
                <a:off x="10774962" y="2911257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607E36-EB44-D096-67BF-226F9D5DC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962" y="2911257"/>
                <a:ext cx="452207" cy="369332"/>
              </a:xfrm>
              <a:prstGeom prst="rect">
                <a:avLst/>
              </a:prstGeom>
              <a:blipFill>
                <a:blip r:embed="rId16"/>
                <a:stretch>
                  <a:fillRect l="-54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EEF194-AF78-AC58-DF46-194480C0AD0A}"/>
              </a:ext>
            </a:extLst>
          </p:cNvPr>
          <p:cNvCxnSpPr>
            <a:cxnSpLocks/>
          </p:cNvCxnSpPr>
          <p:nvPr/>
        </p:nvCxnSpPr>
        <p:spPr>
          <a:xfrm>
            <a:off x="7950108" y="2772513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FB71E0-D474-95F8-3FE6-EB59FDA1F8EE}"/>
              </a:ext>
            </a:extLst>
          </p:cNvPr>
          <p:cNvCxnSpPr>
            <a:cxnSpLocks/>
          </p:cNvCxnSpPr>
          <p:nvPr/>
        </p:nvCxnSpPr>
        <p:spPr>
          <a:xfrm>
            <a:off x="10782579" y="2798190"/>
            <a:ext cx="0" cy="5418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8FAA37-E3F1-8678-5A98-933734F02626}"/>
                  </a:ext>
                </a:extLst>
              </p:cNvPr>
              <p:cNvSpPr txBox="1"/>
              <p:nvPr/>
            </p:nvSpPr>
            <p:spPr>
              <a:xfrm>
                <a:off x="8715657" y="2013811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78FAA37-E3F1-8678-5A98-933734F02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657" y="2013811"/>
                <a:ext cx="20698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46923-8B62-AFA5-8646-80BC2BE85676}"/>
                  </a:ext>
                </a:extLst>
              </p:cNvPr>
              <p:cNvSpPr txBox="1"/>
              <p:nvPr/>
            </p:nvSpPr>
            <p:spPr>
              <a:xfrm>
                <a:off x="9939922" y="2086520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946923-8B62-AFA5-8646-80BC2BE8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922" y="2086520"/>
                <a:ext cx="206980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665D991-4E9B-01C2-0671-2EC28DEAD77F}"/>
              </a:ext>
            </a:extLst>
          </p:cNvPr>
          <p:cNvCxnSpPr>
            <a:cxnSpLocks/>
          </p:cNvCxnSpPr>
          <p:nvPr/>
        </p:nvCxnSpPr>
        <p:spPr>
          <a:xfrm>
            <a:off x="7831152" y="2509618"/>
            <a:ext cx="3345130" cy="0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91B63B-5AE9-0F59-5261-C71343BE3C5E}"/>
                  </a:ext>
                </a:extLst>
              </p:cNvPr>
              <p:cNvSpPr txBox="1"/>
              <p:nvPr/>
            </p:nvSpPr>
            <p:spPr>
              <a:xfrm>
                <a:off x="11169652" y="2301963"/>
                <a:ext cx="3325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91B63B-5AE9-0F59-5261-C71343BE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9652" y="2301963"/>
                <a:ext cx="332592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D66937-09A1-7954-C664-630DD9EF1F42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9439512" y="2558904"/>
            <a:ext cx="1055807" cy="1221463"/>
          </a:xfrm>
          <a:prstGeom prst="line">
            <a:avLst/>
          </a:prstGeom>
          <a:ln w="31750">
            <a:solidFill>
              <a:srgbClr val="2E14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D1BE1E-26FD-A0A5-574F-1D7A32277937}"/>
              </a:ext>
            </a:extLst>
          </p:cNvPr>
          <p:cNvCxnSpPr>
            <a:cxnSpLocks/>
            <a:endCxn id="62" idx="3"/>
          </p:cNvCxnSpPr>
          <p:nvPr/>
        </p:nvCxnSpPr>
        <p:spPr>
          <a:xfrm>
            <a:off x="9439512" y="2509618"/>
            <a:ext cx="0" cy="1636578"/>
          </a:xfrm>
          <a:prstGeom prst="line">
            <a:avLst/>
          </a:prstGeom>
          <a:ln w="22225">
            <a:solidFill>
              <a:srgbClr val="2E14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69D8C6-817F-CDD1-9774-C544803A51CC}"/>
                  </a:ext>
                </a:extLst>
              </p:cNvPr>
              <p:cNvSpPr txBox="1"/>
              <p:nvPr/>
            </p:nvSpPr>
            <p:spPr>
              <a:xfrm>
                <a:off x="9101013" y="2832327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69D8C6-817F-CDD1-9774-C544803A5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013" y="2832327"/>
                <a:ext cx="28668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c 82">
            <a:extLst>
              <a:ext uri="{FF2B5EF4-FFF2-40B4-BE49-F238E27FC236}">
                <a16:creationId xmlns:a16="http://schemas.microsoft.com/office/drawing/2014/main" id="{32611336-D95C-F785-0B99-C6E8131DAD9F}"/>
              </a:ext>
            </a:extLst>
          </p:cNvPr>
          <p:cNvSpPr/>
          <p:nvPr/>
        </p:nvSpPr>
        <p:spPr>
          <a:xfrm rot="20474912">
            <a:off x="9375854" y="3465721"/>
            <a:ext cx="256365" cy="236172"/>
          </a:xfrm>
          <a:prstGeom prst="arc">
            <a:avLst>
              <a:gd name="adj1" fmla="val 15317638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AFC1B9-0088-8219-CBA5-1FA386BCA90D}"/>
                  </a:ext>
                </a:extLst>
              </p:cNvPr>
              <p:cNvSpPr txBox="1"/>
              <p:nvPr/>
            </p:nvSpPr>
            <p:spPr>
              <a:xfrm>
                <a:off x="9435131" y="3129671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AFC1B9-0088-8219-CBA5-1FA386BC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31" y="3129671"/>
                <a:ext cx="349714" cy="369332"/>
              </a:xfrm>
              <a:prstGeom prst="rect">
                <a:avLst/>
              </a:prstGeom>
              <a:blipFill>
                <a:blip r:embed="rId2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03DF98-3B1F-651A-1112-736E3E44D9C9}"/>
                  </a:ext>
                </a:extLst>
              </p:cNvPr>
              <p:cNvSpPr txBox="1"/>
              <p:nvPr/>
            </p:nvSpPr>
            <p:spPr>
              <a:xfrm rot="18791083">
                <a:off x="9700063" y="3164690"/>
                <a:ext cx="7502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03DF98-3B1F-651A-1112-736E3E44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91083">
                <a:off x="9700063" y="3164690"/>
                <a:ext cx="750269" cy="307777"/>
              </a:xfrm>
              <a:prstGeom prst="rect">
                <a:avLst/>
              </a:prstGeom>
              <a:blipFill>
                <a:blip r:embed="rId22"/>
                <a:stretch>
                  <a:fillRect l="-4098" r="-82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08F07D-577B-7524-2C97-AD948AE82FA9}"/>
                  </a:ext>
                </a:extLst>
              </p:cNvPr>
              <p:cNvSpPr txBox="1"/>
              <p:nvPr/>
            </p:nvSpPr>
            <p:spPr>
              <a:xfrm>
                <a:off x="6214170" y="3104349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08F07D-577B-7524-2C97-AD948AE82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170" y="3104349"/>
                <a:ext cx="649217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40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17DEC270-B359-42C4-9AA5-1775D9C8798D}"/>
              </a:ext>
            </a:extLst>
          </p:cNvPr>
          <p:cNvSpPr/>
          <p:nvPr/>
        </p:nvSpPr>
        <p:spPr>
          <a:xfrm rot="9162768">
            <a:off x="7576628" y="390416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BA3C44-3B61-4178-8868-673CB7A79C64}"/>
              </a:ext>
            </a:extLst>
          </p:cNvPr>
          <p:cNvSpPr/>
          <p:nvPr/>
        </p:nvSpPr>
        <p:spPr>
          <a:xfrm>
            <a:off x="5296783" y="244452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C707A7-1043-4984-A007-6E49162E4272}"/>
              </a:ext>
            </a:extLst>
          </p:cNvPr>
          <p:cNvSpPr/>
          <p:nvPr/>
        </p:nvSpPr>
        <p:spPr>
          <a:xfrm>
            <a:off x="6313920" y="320637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6C6D2D-5516-41EE-8D2A-9779E6E2D454}"/>
              </a:ext>
            </a:extLst>
          </p:cNvPr>
          <p:cNvSpPr/>
          <p:nvPr/>
        </p:nvSpPr>
        <p:spPr>
          <a:xfrm>
            <a:off x="7098024" y="407670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16AEC1-508F-4F49-8631-1E11FC9F7CFF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6921991" y="244452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4063E3-1998-4F78-BBA6-5C5A5F39CBC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907967" y="246672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8DC7FF-4E86-4ED6-BB68-350B4BD13456}"/>
              </a:ext>
            </a:extLst>
          </p:cNvPr>
          <p:cNvCxnSpPr>
            <a:cxnSpLocks/>
            <a:stCxn id="4" idx="5"/>
            <a:endCxn id="2" idx="5"/>
          </p:cNvCxnSpPr>
          <p:nvPr/>
        </p:nvCxnSpPr>
        <p:spPr>
          <a:xfrm>
            <a:off x="7193965" y="417595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6D174-E2D2-4094-8044-9273A3C1D84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210426" y="413484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4E7354-6755-4D81-A8A4-727658BE3B8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154225" y="322858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/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blipFill>
                <a:blip r:embed="rId2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/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blipFill>
                <a:blip r:embed="rId3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FE75FC-C64F-46DB-A11F-67840F40C44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7193965" y="391299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/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blipFill>
                <a:blip r:embed="rId4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/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blipFill>
                <a:blip r:embed="rId5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/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blipFill>
                <a:blip r:embed="rId6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BE48278F-F122-489D-976A-457FE64D768D}"/>
              </a:ext>
            </a:extLst>
          </p:cNvPr>
          <p:cNvSpPr/>
          <p:nvPr/>
        </p:nvSpPr>
        <p:spPr>
          <a:xfrm>
            <a:off x="8302966" y="526697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35DD79-9190-4F47-8DD9-F2EC738554B7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8058150" y="472821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/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blipFill>
                <a:blip r:embed="rId7"/>
                <a:stretch>
                  <a:fillRect l="-29032" t="-48889" r="-10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1932B4F6-0B20-443F-A106-E7D24224ACD4}"/>
              </a:ext>
            </a:extLst>
          </p:cNvPr>
          <p:cNvSpPr/>
          <p:nvPr/>
        </p:nvSpPr>
        <p:spPr>
          <a:xfrm>
            <a:off x="7256267" y="317114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0A4365E-CE2F-4640-9CCD-0F40F1B67C1F}"/>
              </a:ext>
            </a:extLst>
          </p:cNvPr>
          <p:cNvSpPr/>
          <p:nvPr/>
        </p:nvSpPr>
        <p:spPr>
          <a:xfrm>
            <a:off x="7946431" y="452918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5C976CA-2809-41CD-875B-B63F9A31AA39}"/>
              </a:ext>
            </a:extLst>
          </p:cNvPr>
          <p:cNvSpPr/>
          <p:nvPr/>
        </p:nvSpPr>
        <p:spPr>
          <a:xfrm>
            <a:off x="6889222" y="239814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/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blipFill>
                <a:blip r:embed="rId8"/>
                <a:stretch>
                  <a:fillRect l="-3030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/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blipFill>
                <a:blip r:embed="rId9"/>
                <a:stretch>
                  <a:fillRect l="-27778" r="-2222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/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blipFill>
                <a:blip r:embed="rId10"/>
                <a:stretch>
                  <a:fillRect l="-31250" r="-281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/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 l="-27027" r="-2432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91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4C2E9F0-34AD-4BF2-8083-C9D2C861A0E8}"/>
              </a:ext>
            </a:extLst>
          </p:cNvPr>
          <p:cNvSpPr/>
          <p:nvPr/>
        </p:nvSpPr>
        <p:spPr>
          <a:xfrm rot="18029815">
            <a:off x="-2138" y="475750"/>
            <a:ext cx="2758623" cy="2341317"/>
          </a:xfrm>
          <a:prstGeom prst="triangl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7ED274-9A22-4BE1-82FF-E313F04059A8}"/>
              </a:ext>
            </a:extLst>
          </p:cNvPr>
          <p:cNvSpPr/>
          <p:nvPr/>
        </p:nvSpPr>
        <p:spPr>
          <a:xfrm>
            <a:off x="356382" y="673226"/>
            <a:ext cx="2729488" cy="69659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CB57C54-1E6C-4416-BAC7-BB3BD1F0DC89}"/>
              </a:ext>
            </a:extLst>
          </p:cNvPr>
          <p:cNvSpPr/>
          <p:nvPr/>
        </p:nvSpPr>
        <p:spPr>
          <a:xfrm>
            <a:off x="1270781" y="3102068"/>
            <a:ext cx="847344" cy="665355"/>
          </a:xfrm>
          <a:prstGeom prst="arc">
            <a:avLst>
              <a:gd name="adj1" fmla="val 16200000"/>
              <a:gd name="adj2" fmla="val 17946466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/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blipFill>
                <a:blip r:embed="rId2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534C4A53-542D-4E20-BC5A-38659D50B61C}"/>
              </a:ext>
            </a:extLst>
          </p:cNvPr>
          <p:cNvSpPr/>
          <p:nvPr/>
        </p:nvSpPr>
        <p:spPr>
          <a:xfrm>
            <a:off x="277583" y="225523"/>
            <a:ext cx="3084832" cy="71383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DB5923-EADF-4152-A3FD-C196E3CF06D4}"/>
              </a:ext>
            </a:extLst>
          </p:cNvPr>
          <p:cNvCxnSpPr>
            <a:cxnSpLocks/>
          </p:cNvCxnSpPr>
          <p:nvPr/>
        </p:nvCxnSpPr>
        <p:spPr>
          <a:xfrm>
            <a:off x="1819999" y="488408"/>
            <a:ext cx="1492993" cy="1848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EA8B50-FA48-4EAD-B30B-EE99BCBF0E5A}"/>
              </a:ext>
            </a:extLst>
          </p:cNvPr>
          <p:cNvCxnSpPr>
            <a:cxnSpLocks/>
          </p:cNvCxnSpPr>
          <p:nvPr/>
        </p:nvCxnSpPr>
        <p:spPr>
          <a:xfrm flipH="1">
            <a:off x="1685890" y="488408"/>
            <a:ext cx="126529" cy="294059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0CC5E5-6B7C-4550-AA4A-CCF728DAEC08}"/>
              </a:ext>
            </a:extLst>
          </p:cNvPr>
          <p:cNvCxnSpPr>
            <a:cxnSpLocks/>
            <a:stCxn id="17" idx="2"/>
          </p:cNvCxnSpPr>
          <p:nvPr/>
        </p:nvCxnSpPr>
        <p:spPr>
          <a:xfrm flipV="1">
            <a:off x="1685889" y="673226"/>
            <a:ext cx="1627103" cy="2755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/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blipFill>
                <a:blip r:embed="rId3"/>
                <a:stretch>
                  <a:fillRect l="-6757" t="-2222" r="-2027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/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blipFill>
                <a:blip r:embed="rId4"/>
                <a:stretch>
                  <a:fillRect l="-8537" r="-1097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1E0EE442-2A7C-4187-B39F-DF7B5208E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79" y="-1659"/>
            <a:ext cx="4848225" cy="184785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72333C-D4BB-4DD7-B28E-901EB3D424EB}"/>
              </a:ext>
            </a:extLst>
          </p:cNvPr>
          <p:cNvCxnSpPr>
            <a:cxnSpLocks/>
          </p:cNvCxnSpPr>
          <p:nvPr/>
        </p:nvCxnSpPr>
        <p:spPr>
          <a:xfrm flipV="1">
            <a:off x="10695949" y="729952"/>
            <a:ext cx="420915" cy="812800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41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/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blipFill>
                <a:blip r:embed="rId6"/>
                <a:stretch>
                  <a:fillRect l="-19048" r="-31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4550C571-0798-4283-8DF3-1A900F8C2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10" y="2182139"/>
            <a:ext cx="5678128" cy="455888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6EF91F-5909-4077-9B0E-EF3CF7214CB1}"/>
              </a:ext>
            </a:extLst>
          </p:cNvPr>
          <p:cNvCxnSpPr>
            <a:cxnSpLocks/>
          </p:cNvCxnSpPr>
          <p:nvPr/>
        </p:nvCxnSpPr>
        <p:spPr>
          <a:xfrm flipV="1">
            <a:off x="7531066" y="4199138"/>
            <a:ext cx="1596571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C7331E-AC00-4947-81AC-32AFCF737548}"/>
              </a:ext>
            </a:extLst>
          </p:cNvPr>
          <p:cNvCxnSpPr>
            <a:cxnSpLocks/>
          </p:cNvCxnSpPr>
          <p:nvPr/>
        </p:nvCxnSpPr>
        <p:spPr>
          <a:xfrm flipH="1" flipV="1">
            <a:off x="9127637" y="4199138"/>
            <a:ext cx="1553029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/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4A1D6D38-E329-49AB-A2C8-8D9875B51890}"/>
              </a:ext>
            </a:extLst>
          </p:cNvPr>
          <p:cNvSpPr/>
          <p:nvPr/>
        </p:nvSpPr>
        <p:spPr>
          <a:xfrm>
            <a:off x="7688546" y="5511955"/>
            <a:ext cx="213360" cy="167640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6CE8ACE0-70B0-4650-BA0A-13F4BE78BA56}"/>
              </a:ext>
            </a:extLst>
          </p:cNvPr>
          <p:cNvSpPr/>
          <p:nvPr/>
        </p:nvSpPr>
        <p:spPr>
          <a:xfrm rot="19383629">
            <a:off x="7680926" y="5451312"/>
            <a:ext cx="120015" cy="121285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6A65347A-A5D7-46F6-B06A-D80318E3B234}"/>
              </a:ext>
            </a:extLst>
          </p:cNvPr>
          <p:cNvSpPr/>
          <p:nvPr/>
        </p:nvSpPr>
        <p:spPr>
          <a:xfrm rot="19383629">
            <a:off x="7725888" y="5370062"/>
            <a:ext cx="128968" cy="141988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/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blipFill>
                <a:blip r:embed="rId9"/>
                <a:stretch>
                  <a:fillRect l="-14815" r="-92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/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blipFill>
                <a:blip r:embed="rId10"/>
                <a:stretch>
                  <a:fillRect l="-43750" t="-2222" r="-4062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9F1C4FA1-AACA-4A8B-BF70-7430FA3727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21" y="2512993"/>
            <a:ext cx="4543269" cy="454326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10EBA02-EB58-41C7-92FD-DB9DCF3B7660}"/>
              </a:ext>
            </a:extLst>
          </p:cNvPr>
          <p:cNvSpPr/>
          <p:nvPr/>
        </p:nvSpPr>
        <p:spPr>
          <a:xfrm>
            <a:off x="2068749" y="4514802"/>
            <a:ext cx="3853097" cy="779489"/>
          </a:xfrm>
          <a:prstGeom prst="ellipse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2C78A2-2E29-40DD-AFF6-8312C5F4F6D2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2068749" y="4904547"/>
            <a:ext cx="3853097" cy="0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D6838E2-0C4D-4E86-992D-C584942FA6D7}"/>
              </a:ext>
            </a:extLst>
          </p:cNvPr>
          <p:cNvCxnSpPr>
            <a:cxnSpLocks/>
          </p:cNvCxnSpPr>
          <p:nvPr/>
        </p:nvCxnSpPr>
        <p:spPr>
          <a:xfrm flipV="1">
            <a:off x="4026754" y="3043359"/>
            <a:ext cx="960699" cy="1861188"/>
          </a:xfrm>
          <a:prstGeom prst="line">
            <a:avLst/>
          </a:prstGeom>
          <a:ln w="44450"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11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8A616A1-5880-479E-878E-3B81934C007C}"/>
              </a:ext>
            </a:extLst>
          </p:cNvPr>
          <p:cNvSpPr/>
          <p:nvPr/>
        </p:nvSpPr>
        <p:spPr>
          <a:xfrm>
            <a:off x="4904140" y="2960045"/>
            <a:ext cx="166626" cy="1666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DDE04449-F121-4872-B5A6-98AA08F9A6DC}"/>
              </a:ext>
            </a:extLst>
          </p:cNvPr>
          <p:cNvSpPr/>
          <p:nvPr/>
        </p:nvSpPr>
        <p:spPr>
          <a:xfrm>
            <a:off x="4013418" y="4693870"/>
            <a:ext cx="283924" cy="271548"/>
          </a:xfrm>
          <a:prstGeom prst="arc">
            <a:avLst>
              <a:gd name="adj1" fmla="val 15783295"/>
              <a:gd name="adj2" fmla="val 212502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/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blipFill>
                <a:blip r:embed="rId12"/>
                <a:stretch>
                  <a:fillRect l="-27660" r="-34043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>
            <a:extLst>
              <a:ext uri="{FF2B5EF4-FFF2-40B4-BE49-F238E27FC236}">
                <a16:creationId xmlns:a16="http://schemas.microsoft.com/office/drawing/2014/main" id="{78BBCAB6-792C-419C-939A-DD9CF7234640}"/>
              </a:ext>
            </a:extLst>
          </p:cNvPr>
          <p:cNvSpPr/>
          <p:nvPr/>
        </p:nvSpPr>
        <p:spPr>
          <a:xfrm>
            <a:off x="3669280" y="2512993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/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blipFill>
                <a:blip r:embed="rId13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/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01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6D2B24-0B11-41F7-8687-A0826185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19375" cy="2390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23015-63F2-45EB-9C61-E52A5317D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67" y="165016"/>
            <a:ext cx="2238601" cy="2259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/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5B2A601-ADDD-4F8D-921B-6DD00213D39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236" y="-306983"/>
            <a:ext cx="1808189" cy="2749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/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83DF548-0055-43AE-875D-CAF60828CD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9344" y1="44044" x2="34426" y2="79501"/>
                        <a14:foregroundMark x1="34426" y1="79501" x2="64754" y2="78947"/>
                        <a14:foregroundMark x1="64754" y1="78947" x2="68579" y2="59003"/>
                        <a14:foregroundMark x1="68579" y1="59003" x2="65847" y2="44598"/>
                        <a14:foregroundMark x1="65847" y1="44598" x2="45902" y2="41828"/>
                        <a14:foregroundMark x1="45902" y1="41828" x2="36612" y2="42936"/>
                        <a14:foregroundMark x1="42896" y1="42659" x2="50546" y2="55956"/>
                        <a14:foregroundMark x1="50546" y1="55956" x2="64481" y2="58449"/>
                        <a14:foregroundMark x1="64481" y1="58449" x2="44536" y2="76177"/>
                        <a14:foregroundMark x1="44536" y1="76177" x2="31967" y2="61496"/>
                        <a14:foregroundMark x1="31967" y1="61496" x2="34426" y2="47091"/>
                        <a14:foregroundMark x1="34426" y1="47091" x2="34426" y2="62050"/>
                        <a14:foregroundMark x1="34426" y1="62050" x2="40164" y2="76454"/>
                        <a14:foregroundMark x1="40164" y1="76454" x2="41257" y2="77008"/>
                        <a14:foregroundMark x1="57650" y1="76731" x2="48361" y2="62604"/>
                        <a14:foregroundMark x1="48361" y1="62604" x2="47268" y2="47922"/>
                        <a14:foregroundMark x1="47268" y1="47922" x2="61202" y2="55125"/>
                        <a14:foregroundMark x1="61202" y1="55125" x2="41530" y2="66205"/>
                        <a14:foregroundMark x1="41530" y1="66205" x2="36885" y2="77285"/>
                        <a14:foregroundMark x1="41257" y1="54571" x2="40984" y2="50416"/>
                        <a14:foregroundMark x1="53279" y1="45706" x2="55464" y2="46260"/>
                        <a14:foregroundMark x1="62022" y1="74515" x2="59836" y2="70083"/>
                        <a14:foregroundMark x1="59836" y1="81163" x2="68306" y2="78116"/>
                        <a14:foregroundMark x1="69126" y1="74238" x2="68852" y2="45429"/>
                        <a14:foregroundMark x1="67760" y1="72576" x2="64481" y2="79778"/>
                        <a14:foregroundMark x1="64754" y1="80886" x2="67486" y2="74792"/>
                        <a14:foregroundMark x1="67760" y1="76454" x2="67760" y2="76454"/>
                        <a14:foregroundMark x1="69945" y1="78947" x2="64208" y2="80332"/>
                        <a14:foregroundMark x1="69672" y1="75346" x2="69672" y2="72853"/>
                        <a14:foregroundMark x1="33333" y1="64266" x2="33880" y2="78947"/>
                        <a14:foregroundMark x1="33880" y1="78947" x2="33060" y2="45152"/>
                        <a14:foregroundMark x1="33060" y1="45152" x2="36885" y2="43490"/>
                        <a14:foregroundMark x1="32240" y1="43490" x2="34426" y2="44875"/>
                        <a14:foregroundMark x1="31148" y1="43767" x2="36612" y2="43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1" t="43239" r="30594" b="19470"/>
          <a:stretch/>
        </p:blipFill>
        <p:spPr>
          <a:xfrm>
            <a:off x="9473349" y="518856"/>
            <a:ext cx="2236650" cy="2201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/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/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/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/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0BA7DF-F18D-458B-B63D-5CC3B297A45B}"/>
              </a:ext>
            </a:extLst>
          </p:cNvPr>
          <p:cNvCxnSpPr/>
          <p:nvPr/>
        </p:nvCxnSpPr>
        <p:spPr>
          <a:xfrm flipH="1">
            <a:off x="9294998" y="662922"/>
            <a:ext cx="28998" cy="155950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FE1D96-774E-4E39-8EA4-065E01742B6A}"/>
              </a:ext>
            </a:extLst>
          </p:cNvPr>
          <p:cNvCxnSpPr>
            <a:cxnSpLocks/>
          </p:cNvCxnSpPr>
          <p:nvPr/>
        </p:nvCxnSpPr>
        <p:spPr>
          <a:xfrm>
            <a:off x="9660002" y="2882829"/>
            <a:ext cx="1693746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87B23-5211-4486-8A88-583A001BB9AD}"/>
              </a:ext>
            </a:extLst>
          </p:cNvPr>
          <p:cNvCxnSpPr>
            <a:cxnSpLocks/>
          </p:cNvCxnSpPr>
          <p:nvPr/>
        </p:nvCxnSpPr>
        <p:spPr>
          <a:xfrm flipV="1">
            <a:off x="11827500" y="662922"/>
            <a:ext cx="1" cy="1811416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C6B855-19B2-464E-9C7D-E65B9D6097F2}"/>
              </a:ext>
            </a:extLst>
          </p:cNvPr>
          <p:cNvCxnSpPr>
            <a:cxnSpLocks/>
          </p:cNvCxnSpPr>
          <p:nvPr/>
        </p:nvCxnSpPr>
        <p:spPr>
          <a:xfrm flipH="1">
            <a:off x="9766188" y="272634"/>
            <a:ext cx="1481373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46DDD8F-63DE-4C85-AD16-9B0DE69633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1" y="5147553"/>
            <a:ext cx="2994920" cy="115834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7A3BD3-8BAD-4342-9326-5491D1F0E984}"/>
              </a:ext>
            </a:extLst>
          </p:cNvPr>
          <p:cNvCxnSpPr/>
          <p:nvPr/>
        </p:nvCxnSpPr>
        <p:spPr>
          <a:xfrm flipV="1">
            <a:off x="1156541" y="5284763"/>
            <a:ext cx="0" cy="883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E613E8-9CCF-4850-A984-2A0FB293743B}"/>
              </a:ext>
            </a:extLst>
          </p:cNvPr>
          <p:cNvCxnSpPr>
            <a:cxnSpLocks/>
          </p:cNvCxnSpPr>
          <p:nvPr/>
        </p:nvCxnSpPr>
        <p:spPr>
          <a:xfrm flipH="1">
            <a:off x="648541" y="5406683"/>
            <a:ext cx="508000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/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000" r="-8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6493C8-B787-4DC6-B609-0C32868B2E5E}"/>
              </a:ext>
            </a:extLst>
          </p:cNvPr>
          <p:cNvCxnSpPr>
            <a:cxnSpLocks/>
          </p:cNvCxnSpPr>
          <p:nvPr/>
        </p:nvCxnSpPr>
        <p:spPr>
          <a:xfrm flipV="1">
            <a:off x="2394029" y="6113819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89E108-0B98-482C-91E2-1BAAE948448F}"/>
              </a:ext>
            </a:extLst>
          </p:cNvPr>
          <p:cNvCxnSpPr>
            <a:cxnSpLocks/>
          </p:cNvCxnSpPr>
          <p:nvPr/>
        </p:nvCxnSpPr>
        <p:spPr>
          <a:xfrm flipH="1">
            <a:off x="1156541" y="6479579"/>
            <a:ext cx="123748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/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blipFill>
                <a:blip r:embed="rId15"/>
                <a:stretch>
                  <a:fillRect l="-14286" r="-816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0673A8-DB1A-4537-9A60-760498C099D1}"/>
              </a:ext>
            </a:extLst>
          </p:cNvPr>
          <p:cNvCxnSpPr>
            <a:cxnSpLocks/>
          </p:cNvCxnSpPr>
          <p:nvPr/>
        </p:nvCxnSpPr>
        <p:spPr>
          <a:xfrm flipV="1">
            <a:off x="1164669" y="6158803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954914-54D3-494A-8755-6CA17BEF3EC8}"/>
              </a:ext>
            </a:extLst>
          </p:cNvPr>
          <p:cNvCxnSpPr>
            <a:cxnSpLocks/>
          </p:cNvCxnSpPr>
          <p:nvPr/>
        </p:nvCxnSpPr>
        <p:spPr>
          <a:xfrm flipV="1">
            <a:off x="2859357" y="6158803"/>
            <a:ext cx="0" cy="5528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F56B88-A318-4F5F-98CD-5632B21F91B9}"/>
              </a:ext>
            </a:extLst>
          </p:cNvPr>
          <p:cNvCxnSpPr>
            <a:cxnSpLocks/>
          </p:cNvCxnSpPr>
          <p:nvPr/>
        </p:nvCxnSpPr>
        <p:spPr>
          <a:xfrm flipH="1">
            <a:off x="2394029" y="6540539"/>
            <a:ext cx="46532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AD8BDA-0654-4384-A509-BEA33667F072}"/>
              </a:ext>
            </a:extLst>
          </p:cNvPr>
          <p:cNvCxnSpPr>
            <a:cxnSpLocks/>
          </p:cNvCxnSpPr>
          <p:nvPr/>
        </p:nvCxnSpPr>
        <p:spPr>
          <a:xfrm flipH="1" flipV="1">
            <a:off x="2394029" y="6158803"/>
            <a:ext cx="841611" cy="70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984F7A-F13C-44BF-83CF-891E02310D60}"/>
              </a:ext>
            </a:extLst>
          </p:cNvPr>
          <p:cNvCxnSpPr>
            <a:cxnSpLocks/>
          </p:cNvCxnSpPr>
          <p:nvPr/>
        </p:nvCxnSpPr>
        <p:spPr>
          <a:xfrm flipH="1">
            <a:off x="2862281" y="5379900"/>
            <a:ext cx="37335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/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286" r="-10204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18A441-D7C2-43FF-9403-AB75A0CB574D}"/>
              </a:ext>
            </a:extLst>
          </p:cNvPr>
          <p:cNvCxnSpPr>
            <a:cxnSpLocks/>
          </p:cNvCxnSpPr>
          <p:nvPr/>
        </p:nvCxnSpPr>
        <p:spPr>
          <a:xfrm flipV="1">
            <a:off x="3023949" y="5406683"/>
            <a:ext cx="0" cy="75212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/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blipFill>
                <a:blip r:embed="rId16"/>
                <a:stretch>
                  <a:fillRect l="-14286" r="-816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1ECD36-526E-4052-A6E7-CF9B4244D7D5}"/>
              </a:ext>
            </a:extLst>
          </p:cNvPr>
          <p:cNvCxnSpPr>
            <a:cxnSpLocks/>
          </p:cNvCxnSpPr>
          <p:nvPr/>
        </p:nvCxnSpPr>
        <p:spPr>
          <a:xfrm flipV="1">
            <a:off x="2674445" y="5147553"/>
            <a:ext cx="0" cy="2591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553B35-9FE2-40E1-AB4D-428A2969B461}"/>
              </a:ext>
            </a:extLst>
          </p:cNvPr>
          <p:cNvCxnSpPr>
            <a:cxnSpLocks/>
          </p:cNvCxnSpPr>
          <p:nvPr/>
        </p:nvCxnSpPr>
        <p:spPr>
          <a:xfrm flipV="1">
            <a:off x="2899997" y="5147553"/>
            <a:ext cx="0" cy="232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972EEA-F750-4CF7-B2C2-11364D217FF2}"/>
              </a:ext>
            </a:extLst>
          </p:cNvPr>
          <p:cNvCxnSpPr>
            <a:cxnSpLocks/>
          </p:cNvCxnSpPr>
          <p:nvPr/>
        </p:nvCxnSpPr>
        <p:spPr>
          <a:xfrm flipH="1">
            <a:off x="2674445" y="5277118"/>
            <a:ext cx="225552" cy="0"/>
          </a:xfrm>
          <a:prstGeom prst="line">
            <a:avLst/>
          </a:prstGeom>
          <a:ln w="9525">
            <a:solidFill>
              <a:schemeClr val="tx1"/>
            </a:solidFill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/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10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blipFill>
                <a:blip r:embed="rId17"/>
                <a:stretch>
                  <a:fillRect l="-17143" r="-8571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9864432-C49D-4EC6-A71A-0FE3DA089DE6}"/>
              </a:ext>
            </a:extLst>
          </p:cNvPr>
          <p:cNvSpPr/>
          <p:nvPr/>
        </p:nvSpPr>
        <p:spPr>
          <a:xfrm rot="14038039">
            <a:off x="6164524" y="6203421"/>
            <a:ext cx="246985" cy="232871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FBAD23-6D91-41D5-B22C-F0E729671FF4}"/>
              </a:ext>
            </a:extLst>
          </p:cNvPr>
          <p:cNvCxnSpPr>
            <a:cxnSpLocks/>
          </p:cNvCxnSpPr>
          <p:nvPr/>
        </p:nvCxnSpPr>
        <p:spPr>
          <a:xfrm>
            <a:off x="4584905" y="6401891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BA6904-D044-4F4E-8E35-C3B0A4D0A608}"/>
              </a:ext>
            </a:extLst>
          </p:cNvPr>
          <p:cNvCxnSpPr>
            <a:cxnSpLocks/>
          </p:cNvCxnSpPr>
          <p:nvPr/>
        </p:nvCxnSpPr>
        <p:spPr>
          <a:xfrm flipH="1" flipV="1">
            <a:off x="5503995" y="5335091"/>
            <a:ext cx="891542" cy="1066802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/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DC230E-CC4E-4424-847F-601BE147A5B2}"/>
              </a:ext>
            </a:extLst>
          </p:cNvPr>
          <p:cNvCxnSpPr>
            <a:cxnSpLocks/>
          </p:cNvCxnSpPr>
          <p:nvPr/>
        </p:nvCxnSpPr>
        <p:spPr>
          <a:xfrm>
            <a:off x="5503995" y="5335091"/>
            <a:ext cx="1234439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/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/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42B289-8820-4310-8C35-C6AFF91790FC}"/>
              </a:ext>
            </a:extLst>
          </p:cNvPr>
          <p:cNvCxnSpPr>
            <a:cxnSpLocks/>
          </p:cNvCxnSpPr>
          <p:nvPr/>
        </p:nvCxnSpPr>
        <p:spPr>
          <a:xfrm>
            <a:off x="4603594" y="4841162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AC5FF4-B85D-45EE-94EF-5ECDDA609A0C}"/>
              </a:ext>
            </a:extLst>
          </p:cNvPr>
          <p:cNvCxnSpPr/>
          <p:nvPr/>
        </p:nvCxnSpPr>
        <p:spPr>
          <a:xfrm>
            <a:off x="8071935" y="4841162"/>
            <a:ext cx="0" cy="1581052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/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62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CE7AFD-3739-46FA-8D9A-AEDA2411BB99}"/>
              </a:ext>
            </a:extLst>
          </p:cNvPr>
          <p:cNvCxnSpPr>
            <a:cxnSpLocks/>
          </p:cNvCxnSpPr>
          <p:nvPr/>
        </p:nvCxnSpPr>
        <p:spPr>
          <a:xfrm flipV="1">
            <a:off x="2580538" y="2937909"/>
            <a:ext cx="1283110" cy="1"/>
          </a:xfrm>
          <a:prstGeom prst="straightConnector1">
            <a:avLst/>
          </a:prstGeom>
          <a:ln w="3492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/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E04FA6-0C65-4378-B836-77B5E50999D1}"/>
              </a:ext>
            </a:extLst>
          </p:cNvPr>
          <p:cNvCxnSpPr>
            <a:cxnSpLocks/>
          </p:cNvCxnSpPr>
          <p:nvPr/>
        </p:nvCxnSpPr>
        <p:spPr>
          <a:xfrm flipV="1">
            <a:off x="2580538" y="1718013"/>
            <a:ext cx="0" cy="121989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476C2-C6C1-4D7F-B303-FC9B5A569242}"/>
              </a:ext>
            </a:extLst>
          </p:cNvPr>
          <p:cNvCxnSpPr>
            <a:cxnSpLocks/>
          </p:cNvCxnSpPr>
          <p:nvPr/>
        </p:nvCxnSpPr>
        <p:spPr>
          <a:xfrm flipH="1">
            <a:off x="1384737" y="2929229"/>
            <a:ext cx="1195801" cy="868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/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7CF694-4D82-4070-A12F-239E66A5EA67}"/>
              </a:ext>
            </a:extLst>
          </p:cNvPr>
          <p:cNvCxnSpPr>
            <a:cxnSpLocks/>
          </p:cNvCxnSpPr>
          <p:nvPr/>
        </p:nvCxnSpPr>
        <p:spPr>
          <a:xfrm flipH="1" flipV="1">
            <a:off x="1427101" y="1929117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5B4B39BB-AE7E-4F2B-B643-8A27D345F4A5}"/>
              </a:ext>
            </a:extLst>
          </p:cNvPr>
          <p:cNvSpPr/>
          <p:nvPr/>
        </p:nvSpPr>
        <p:spPr>
          <a:xfrm rot="16200000">
            <a:off x="2356188" y="283438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/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blipFill>
                <a:blip r:embed="rId4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/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blipFill>
                <a:blip r:embed="rId5"/>
                <a:stretch>
                  <a:fillRect l="-6757" r="-135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0115AAB3-A1FD-47B5-B699-34FA05F409A0}"/>
              </a:ext>
            </a:extLst>
          </p:cNvPr>
          <p:cNvSpPr/>
          <p:nvPr/>
        </p:nvSpPr>
        <p:spPr>
          <a:xfrm rot="17882942">
            <a:off x="2421132" y="2763898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876BE3D-5289-409E-9C53-DBEB92649C64}"/>
              </a:ext>
            </a:extLst>
          </p:cNvPr>
          <p:cNvSpPr/>
          <p:nvPr/>
        </p:nvSpPr>
        <p:spPr>
          <a:xfrm rot="17882942">
            <a:off x="2388228" y="2733257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/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blipFill>
                <a:blip r:embed="rId6"/>
                <a:stretch>
                  <a:fillRect l="-42424" t="-2222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318E1E-A0BE-4B3A-BDDE-A5AE36D459F4}"/>
              </a:ext>
            </a:extLst>
          </p:cNvPr>
          <p:cNvCxnSpPr>
            <a:cxnSpLocks/>
          </p:cNvCxnSpPr>
          <p:nvPr/>
        </p:nvCxnSpPr>
        <p:spPr>
          <a:xfrm flipV="1">
            <a:off x="6269079" y="1239143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50C1A-A8A6-4465-AC98-E1E829E59735}"/>
              </a:ext>
            </a:extLst>
          </p:cNvPr>
          <p:cNvCxnSpPr>
            <a:cxnSpLocks/>
          </p:cNvCxnSpPr>
          <p:nvPr/>
        </p:nvCxnSpPr>
        <p:spPr>
          <a:xfrm flipH="1" flipV="1">
            <a:off x="5115641" y="1911233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AE782C-3433-41B6-B8EB-E9974B150DDB}"/>
              </a:ext>
            </a:extLst>
          </p:cNvPr>
          <p:cNvCxnSpPr>
            <a:cxnSpLocks/>
          </p:cNvCxnSpPr>
          <p:nvPr/>
        </p:nvCxnSpPr>
        <p:spPr>
          <a:xfrm flipV="1">
            <a:off x="6261201" y="1621055"/>
            <a:ext cx="1285837" cy="1290291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/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7E3EC4D9-B5D7-4609-AA8D-ECC40B9C29A6}"/>
              </a:ext>
            </a:extLst>
          </p:cNvPr>
          <p:cNvSpPr/>
          <p:nvPr/>
        </p:nvSpPr>
        <p:spPr>
          <a:xfrm rot="16821118">
            <a:off x="6137242" y="2678691"/>
            <a:ext cx="206077" cy="248672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/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blipFill>
                <a:blip r:embed="rId8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>
            <a:extLst>
              <a:ext uri="{FF2B5EF4-FFF2-40B4-BE49-F238E27FC236}">
                <a16:creationId xmlns:a16="http://schemas.microsoft.com/office/drawing/2014/main" id="{EF609F8A-4B5E-4004-A2F2-BD7987032407}"/>
              </a:ext>
            </a:extLst>
          </p:cNvPr>
          <p:cNvSpPr/>
          <p:nvPr/>
        </p:nvSpPr>
        <p:spPr>
          <a:xfrm rot="19850479">
            <a:off x="6217582" y="272909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D2530E8-B040-4562-9F18-18F02ECAC24C}"/>
              </a:ext>
            </a:extLst>
          </p:cNvPr>
          <p:cNvSpPr/>
          <p:nvPr/>
        </p:nvSpPr>
        <p:spPr>
          <a:xfrm rot="19850479">
            <a:off x="6192774" y="2675592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/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blipFill>
                <a:blip r:embed="rId9"/>
                <a:stretch>
                  <a:fillRect l="-42424" t="-4444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/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A5255F-9E00-43EB-A68D-328991F52F77}"/>
              </a:ext>
            </a:extLst>
          </p:cNvPr>
          <p:cNvCxnSpPr>
            <a:cxnSpLocks/>
          </p:cNvCxnSpPr>
          <p:nvPr/>
        </p:nvCxnSpPr>
        <p:spPr>
          <a:xfrm flipH="1">
            <a:off x="5115641" y="1911233"/>
            <a:ext cx="114301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1372153-E289-45A7-A19D-71EE519E4ACD}"/>
              </a:ext>
            </a:extLst>
          </p:cNvPr>
          <p:cNvCxnSpPr>
            <a:cxnSpLocks/>
          </p:cNvCxnSpPr>
          <p:nvPr/>
        </p:nvCxnSpPr>
        <p:spPr>
          <a:xfrm flipH="1">
            <a:off x="6269077" y="1588591"/>
            <a:ext cx="1259327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1C4B42-1587-4CF7-972D-6A1E9D9BDD27}"/>
              </a:ext>
            </a:extLst>
          </p:cNvPr>
          <p:cNvCxnSpPr>
            <a:cxnSpLocks/>
          </p:cNvCxnSpPr>
          <p:nvPr/>
        </p:nvCxnSpPr>
        <p:spPr>
          <a:xfrm flipH="1" flipV="1">
            <a:off x="810366" y="5495809"/>
            <a:ext cx="1187895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630102A-2F36-4DD0-ABF8-6EDD037540CB}"/>
              </a:ext>
            </a:extLst>
          </p:cNvPr>
          <p:cNvCxnSpPr>
            <a:cxnSpLocks/>
          </p:cNvCxnSpPr>
          <p:nvPr/>
        </p:nvCxnSpPr>
        <p:spPr>
          <a:xfrm flipV="1">
            <a:off x="1998261" y="4493777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/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35182B4A-5C3F-47F8-9D3E-0FF358EE3782}"/>
              </a:ext>
            </a:extLst>
          </p:cNvPr>
          <p:cNvSpPr/>
          <p:nvPr/>
        </p:nvSpPr>
        <p:spPr>
          <a:xfrm>
            <a:off x="995050" y="4581139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1D563204-2CE0-4DE5-8BA9-12C9A3B4BB4B}"/>
              </a:ext>
            </a:extLst>
          </p:cNvPr>
          <p:cNvSpPr/>
          <p:nvPr/>
        </p:nvSpPr>
        <p:spPr>
          <a:xfrm rot="14618095">
            <a:off x="1705985" y="5254608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/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4B7061-C117-4B90-A392-D421D2BA8305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1182637" y="4760100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/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C0BA2B-700E-4541-9242-0C2356DD2DC3}"/>
              </a:ext>
            </a:extLst>
          </p:cNvPr>
          <p:cNvCxnSpPr>
            <a:cxnSpLocks/>
          </p:cNvCxnSpPr>
          <p:nvPr/>
        </p:nvCxnSpPr>
        <p:spPr>
          <a:xfrm flipV="1">
            <a:off x="1956052" y="5495807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784EB3-3E8D-4D40-B067-2956710220AF}"/>
              </a:ext>
            </a:extLst>
          </p:cNvPr>
          <p:cNvCxnSpPr>
            <a:cxnSpLocks/>
          </p:cNvCxnSpPr>
          <p:nvPr/>
        </p:nvCxnSpPr>
        <p:spPr>
          <a:xfrm flipV="1">
            <a:off x="2869036" y="5480422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/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85825C0-00AD-4D2D-A9E0-CACEF52F4C5E}"/>
              </a:ext>
            </a:extLst>
          </p:cNvPr>
          <p:cNvCxnSpPr>
            <a:cxnSpLocks/>
          </p:cNvCxnSpPr>
          <p:nvPr/>
        </p:nvCxnSpPr>
        <p:spPr>
          <a:xfrm>
            <a:off x="1197877" y="4714380"/>
            <a:ext cx="2558476" cy="75119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F846A9-0100-4C43-B02C-F1CE92D2C818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104936" y="4790805"/>
            <a:ext cx="7416" cy="6892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/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5779F4-9F8C-4065-AA63-A8ADDB955BA0}"/>
              </a:ext>
            </a:extLst>
          </p:cNvPr>
          <p:cNvCxnSpPr>
            <a:cxnSpLocks/>
          </p:cNvCxnSpPr>
          <p:nvPr/>
        </p:nvCxnSpPr>
        <p:spPr>
          <a:xfrm flipV="1">
            <a:off x="6277327" y="4129698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/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528A6CDD-E32A-4F8A-878C-10D26DA234CA}"/>
              </a:ext>
            </a:extLst>
          </p:cNvPr>
          <p:cNvSpPr/>
          <p:nvPr/>
        </p:nvSpPr>
        <p:spPr>
          <a:xfrm>
            <a:off x="5274116" y="4217060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AF7DA814-EAB9-44C4-AFA1-337F4D46E1EB}"/>
              </a:ext>
            </a:extLst>
          </p:cNvPr>
          <p:cNvSpPr/>
          <p:nvPr/>
        </p:nvSpPr>
        <p:spPr>
          <a:xfrm rot="14618095">
            <a:off x="5985051" y="4890529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/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A31F5F-11C4-4624-AC61-2AF2FA58CC7A}"/>
              </a:ext>
            </a:extLst>
          </p:cNvPr>
          <p:cNvCxnSpPr>
            <a:cxnSpLocks/>
            <a:stCxn id="66" idx="5"/>
          </p:cNvCxnSpPr>
          <p:nvPr/>
        </p:nvCxnSpPr>
        <p:spPr>
          <a:xfrm>
            <a:off x="5461703" y="4396021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/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/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blipFill>
                <a:blip r:embed="rId1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5622C96-F5CA-46C9-9B35-603FF5BAB231}"/>
              </a:ext>
            </a:extLst>
          </p:cNvPr>
          <p:cNvCxnSpPr>
            <a:cxnSpLocks/>
            <a:stCxn id="66" idx="4"/>
          </p:cNvCxnSpPr>
          <p:nvPr/>
        </p:nvCxnSpPr>
        <p:spPr>
          <a:xfrm>
            <a:off x="5384002" y="4426726"/>
            <a:ext cx="25877" cy="75847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/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/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blipFill>
                <a:blip r:embed="rId21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F46B77-7273-4AE5-86F9-2796E1B23E40}"/>
              </a:ext>
            </a:extLst>
          </p:cNvPr>
          <p:cNvCxnSpPr>
            <a:cxnSpLocks/>
          </p:cNvCxnSpPr>
          <p:nvPr/>
        </p:nvCxnSpPr>
        <p:spPr>
          <a:xfrm flipH="1">
            <a:off x="5274116" y="5128717"/>
            <a:ext cx="1021430" cy="731396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E5F553-ABD6-4191-9D51-6D91B0B3E1E4}"/>
              </a:ext>
            </a:extLst>
          </p:cNvPr>
          <p:cNvCxnSpPr>
            <a:cxnSpLocks/>
          </p:cNvCxnSpPr>
          <p:nvPr/>
        </p:nvCxnSpPr>
        <p:spPr>
          <a:xfrm flipV="1">
            <a:off x="4854399" y="5072845"/>
            <a:ext cx="2833133" cy="10460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1511F2A-E4D4-44CA-9DF1-BFD853BA82EE}"/>
              </a:ext>
            </a:extLst>
          </p:cNvPr>
          <p:cNvGrpSpPr/>
          <p:nvPr/>
        </p:nvGrpSpPr>
        <p:grpSpPr>
          <a:xfrm>
            <a:off x="5911690" y="5083942"/>
            <a:ext cx="296544" cy="285563"/>
            <a:chOff x="7002398" y="5378791"/>
            <a:chExt cx="296544" cy="285563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E995E486-2853-4E31-B56B-11C4B1DDF5CA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DAB786F0-0610-4C3F-AD36-ADAE928D72F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714A5FD-9752-48BD-9B0A-E0213884038B}"/>
              </a:ext>
            </a:extLst>
          </p:cNvPr>
          <p:cNvCxnSpPr>
            <a:cxnSpLocks/>
          </p:cNvCxnSpPr>
          <p:nvPr/>
        </p:nvCxnSpPr>
        <p:spPr>
          <a:xfrm flipV="1">
            <a:off x="6905216" y="4084240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7DF44CB-9B80-4057-9230-52DF408D1734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5493888" y="4135049"/>
            <a:ext cx="2059228" cy="18684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D53C6C9-94A4-44F4-BA45-5B88F69CC7C7}"/>
              </a:ext>
            </a:extLst>
          </p:cNvPr>
          <p:cNvGrpSpPr/>
          <p:nvPr/>
        </p:nvGrpSpPr>
        <p:grpSpPr>
          <a:xfrm rot="10588887">
            <a:off x="6337879" y="4904638"/>
            <a:ext cx="296544" cy="265989"/>
            <a:chOff x="7002398" y="5378791"/>
            <a:chExt cx="296544" cy="285563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1BD071DA-8CD2-429B-84C1-C97B95C31972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2D7AA8F-619D-428A-AEA6-1D6A3E49C55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4D4AD83-CF8F-4015-A38A-206B65836E0C}"/>
              </a:ext>
            </a:extLst>
          </p:cNvPr>
          <p:cNvCxnSpPr>
            <a:cxnSpLocks/>
          </p:cNvCxnSpPr>
          <p:nvPr/>
        </p:nvCxnSpPr>
        <p:spPr>
          <a:xfrm flipV="1">
            <a:off x="6286867" y="4591286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/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blipFill>
                <a:blip r:embed="rId22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500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3783</TotalTime>
  <Words>692</Words>
  <Application>Microsoft Office PowerPoint</Application>
  <PresentationFormat>Widescreen</PresentationFormat>
  <Paragraphs>566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Александр Мельниченко</dc:creator>
  <cp:lastModifiedBy>Aliaksandr Melnichenka</cp:lastModifiedBy>
  <cp:revision>134</cp:revision>
  <dcterms:created xsi:type="dcterms:W3CDTF">2024-05-01T19:01:50Z</dcterms:created>
  <dcterms:modified xsi:type="dcterms:W3CDTF">2024-09-21T04:03:49Z</dcterms:modified>
</cp:coreProperties>
</file>